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70" r:id="rId4"/>
    <p:sldId id="271" r:id="rId5"/>
    <p:sldId id="281" r:id="rId6"/>
    <p:sldId id="257" r:id="rId7"/>
    <p:sldId id="264" r:id="rId8"/>
    <p:sldId id="272" r:id="rId9"/>
    <p:sldId id="273" r:id="rId10"/>
    <p:sldId id="258" r:id="rId11"/>
    <p:sldId id="263" r:id="rId12"/>
    <p:sldId id="275" r:id="rId13"/>
    <p:sldId id="276" r:id="rId14"/>
    <p:sldId id="278" r:id="rId15"/>
    <p:sldId id="259" r:id="rId16"/>
    <p:sldId id="266" r:id="rId17"/>
    <p:sldId id="267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9D33"/>
    <a:srgbClr val="FFFEF6"/>
    <a:srgbClr val="017CB1"/>
    <a:srgbClr val="0811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07C79-B1E8-A753-AADC-C2662815E49B}" v="952" dt="2025-03-16T17:44:53.865"/>
    <p1510:client id="{263DB9CC-8F3D-6C61-91BC-BC07CC3B8F31}" v="98" dt="2025-03-16T20:50:58.884"/>
    <p1510:client id="{ACC452A1-5446-6903-B2D4-01CB64F678A9}" v="20" dt="2025-03-17T07:51:30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1667"/>
  </p:normalViewPr>
  <p:slideViewPr>
    <p:cSldViewPr snapToGrid="0">
      <p:cViewPr varScale="1">
        <p:scale>
          <a:sx n="76" d="100"/>
          <a:sy n="76" d="100"/>
        </p:scale>
        <p:origin x="21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nia Nicholas" userId="S::p140581@ap.be::44251fff-3e29-4d5a-88af-d70ba71c067e" providerId="AD" clId="Web-{ACC452A1-5446-6903-B2D4-01CB64F678A9}"/>
    <pc:docChg chg="modSld">
      <pc:chgData name="Cornia Nicholas" userId="S::p140581@ap.be::44251fff-3e29-4d5a-88af-d70ba71c067e" providerId="AD" clId="Web-{ACC452A1-5446-6903-B2D4-01CB64F678A9}" dt="2025-03-17T07:51:30.063" v="13" actId="1076"/>
      <pc:docMkLst>
        <pc:docMk/>
      </pc:docMkLst>
      <pc:sldChg chg="addSp delSp modSp delAnim">
        <pc:chgData name="Cornia Nicholas" userId="S::p140581@ap.be::44251fff-3e29-4d5a-88af-d70ba71c067e" providerId="AD" clId="Web-{ACC452A1-5446-6903-B2D4-01CB64F678A9}" dt="2025-03-17T07:51:30.063" v="13" actId="1076"/>
        <pc:sldMkLst>
          <pc:docMk/>
          <pc:sldMk cId="4265495771" sldId="258"/>
        </pc:sldMkLst>
        <pc:picChg chg="del">
          <ac:chgData name="Cornia Nicholas" userId="S::p140581@ap.be::44251fff-3e29-4d5a-88af-d70ba71c067e" providerId="AD" clId="Web-{ACC452A1-5446-6903-B2D4-01CB64F678A9}" dt="2025-03-17T07:51:15.438" v="10"/>
          <ac:picMkLst>
            <pc:docMk/>
            <pc:sldMk cId="4265495771" sldId="258"/>
            <ac:picMk id="3" creationId="{D2C24298-C3C3-C0A4-75DC-59D53225114F}"/>
          </ac:picMkLst>
        </pc:picChg>
        <pc:picChg chg="add mod">
          <ac:chgData name="Cornia Nicholas" userId="S::p140581@ap.be::44251fff-3e29-4d5a-88af-d70ba71c067e" providerId="AD" clId="Web-{ACC452A1-5446-6903-B2D4-01CB64F678A9}" dt="2025-03-17T07:51:30.063" v="13" actId="1076"/>
          <ac:picMkLst>
            <pc:docMk/>
            <pc:sldMk cId="4265495771" sldId="258"/>
            <ac:picMk id="9" creationId="{2E907526-BB26-CC39-E4A4-C5A4096591D4}"/>
          </ac:picMkLst>
        </pc:picChg>
      </pc:sldChg>
      <pc:sldChg chg="addSp delSp modSp delAnim">
        <pc:chgData name="Cornia Nicholas" userId="S::p140581@ap.be::44251fff-3e29-4d5a-88af-d70ba71c067e" providerId="AD" clId="Web-{ACC452A1-5446-6903-B2D4-01CB64F678A9}" dt="2025-03-17T07:49:02.908" v="9" actId="1076"/>
        <pc:sldMkLst>
          <pc:docMk/>
          <pc:sldMk cId="485143070" sldId="276"/>
        </pc:sldMkLst>
        <pc:spChg chg="del mod">
          <ac:chgData name="Cornia Nicholas" userId="S::p140581@ap.be::44251fff-3e29-4d5a-88af-d70ba71c067e" providerId="AD" clId="Web-{ACC452A1-5446-6903-B2D4-01CB64F678A9}" dt="2025-03-17T07:41:24.956" v="1"/>
          <ac:spMkLst>
            <pc:docMk/>
            <pc:sldMk cId="485143070" sldId="276"/>
            <ac:spMk id="10" creationId="{11CD9A87-F33B-2AA3-7052-2C1B4EAE4FF9}"/>
          </ac:spMkLst>
        </pc:spChg>
        <pc:picChg chg="del">
          <ac:chgData name="Cornia Nicholas" userId="S::p140581@ap.be::44251fff-3e29-4d5a-88af-d70ba71c067e" providerId="AD" clId="Web-{ACC452A1-5446-6903-B2D4-01CB64F678A9}" dt="2025-03-17T07:44:41.002" v="2"/>
          <ac:picMkLst>
            <pc:docMk/>
            <pc:sldMk cId="485143070" sldId="276"/>
            <ac:picMk id="3" creationId="{D2C24298-C3C3-C0A4-75DC-59D53225114F}"/>
          </ac:picMkLst>
        </pc:picChg>
        <pc:picChg chg="add del mod">
          <ac:chgData name="Cornia Nicholas" userId="S::p140581@ap.be::44251fff-3e29-4d5a-88af-d70ba71c067e" providerId="AD" clId="Web-{ACC452A1-5446-6903-B2D4-01CB64F678A9}" dt="2025-03-17T07:48:45.502" v="6"/>
          <ac:picMkLst>
            <pc:docMk/>
            <pc:sldMk cId="485143070" sldId="276"/>
            <ac:picMk id="9" creationId="{7747A9C9-269B-6C98-8720-88A9FFE4E581}"/>
          </ac:picMkLst>
        </pc:picChg>
        <pc:picChg chg="add mod">
          <ac:chgData name="Cornia Nicholas" userId="S::p140581@ap.be::44251fff-3e29-4d5a-88af-d70ba71c067e" providerId="AD" clId="Web-{ACC452A1-5446-6903-B2D4-01CB64F678A9}" dt="2025-03-17T07:49:02.908" v="9" actId="1076"/>
          <ac:picMkLst>
            <pc:docMk/>
            <pc:sldMk cId="485143070" sldId="276"/>
            <ac:picMk id="12" creationId="{04F262C1-82A4-76D6-0D9E-70A7B8D25DC5}"/>
          </ac:picMkLst>
        </pc:picChg>
      </pc:sldChg>
    </pc:docChg>
  </pc:docChgLst>
  <pc:docChgLst>
    <pc:chgData name="Cornia Nicholas" userId="S::p140581@ap.be::44251fff-3e29-4d5a-88af-d70ba71c067e" providerId="AD" clId="Web-{25107C79-B1E8-A753-AADC-C2662815E49B}"/>
    <pc:docChg chg="delSld modSld">
      <pc:chgData name="Cornia Nicholas" userId="S::p140581@ap.be::44251fff-3e29-4d5a-88af-d70ba71c067e" providerId="AD" clId="Web-{25107C79-B1E8-A753-AADC-C2662815E49B}" dt="2025-03-16T17:44:53.865" v="566" actId="1076"/>
      <pc:docMkLst>
        <pc:docMk/>
      </pc:docMkLst>
      <pc:sldChg chg="modSp">
        <pc:chgData name="Cornia Nicholas" userId="S::p140581@ap.be::44251fff-3e29-4d5a-88af-d70ba71c067e" providerId="AD" clId="Web-{25107C79-B1E8-A753-AADC-C2662815E49B}" dt="2025-03-16T16:30:11.639" v="46" actId="1076"/>
        <pc:sldMkLst>
          <pc:docMk/>
          <pc:sldMk cId="3351439039" sldId="256"/>
        </pc:sldMkLst>
        <pc:spChg chg="mod">
          <ac:chgData name="Cornia Nicholas" userId="S::p140581@ap.be::44251fff-3e29-4d5a-88af-d70ba71c067e" providerId="AD" clId="Web-{25107C79-B1E8-A753-AADC-C2662815E49B}" dt="2025-03-16T16:30:11.639" v="46" actId="1076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Cornia Nicholas" userId="S::p140581@ap.be::44251fff-3e29-4d5a-88af-d70ba71c067e" providerId="AD" clId="Web-{25107C79-B1E8-A753-AADC-C2662815E49B}" dt="2025-03-16T16:29:20.481" v="42" actId="20577"/>
          <ac:spMkLst>
            <pc:docMk/>
            <pc:sldMk cId="3351439039" sldId="256"/>
            <ac:spMk id="3" creationId="{41885E6B-9ECE-5767-8444-7F3B6B896E74}"/>
          </ac:spMkLst>
        </pc:spChg>
        <pc:spChg chg="mod">
          <ac:chgData name="Cornia Nicholas" userId="S::p140581@ap.be::44251fff-3e29-4d5a-88af-d70ba71c067e" providerId="AD" clId="Web-{25107C79-B1E8-A753-AADC-C2662815E49B}" dt="2025-03-16T16:28:41.652" v="40" actId="1076"/>
          <ac:spMkLst>
            <pc:docMk/>
            <pc:sldMk cId="3351439039" sldId="256"/>
            <ac:spMk id="10" creationId="{C9614784-0DE2-AD6C-ED2B-081D1DAAFB93}"/>
          </ac:spMkLst>
        </pc:spChg>
        <pc:spChg chg="mod">
          <ac:chgData name="Cornia Nicholas" userId="S::p140581@ap.be::44251fff-3e29-4d5a-88af-d70ba71c067e" providerId="AD" clId="Web-{25107C79-B1E8-A753-AADC-C2662815E49B}" dt="2025-03-16T16:29:38.544" v="43" actId="1076"/>
          <ac:spMkLst>
            <pc:docMk/>
            <pc:sldMk cId="3351439039" sldId="256"/>
            <ac:spMk id="14" creationId="{4D203B14-42C7-1DE7-E4FD-36FBACAA4BAC}"/>
          </ac:spMkLst>
        </pc:spChg>
        <pc:picChg chg="mod">
          <ac:chgData name="Cornia Nicholas" userId="S::p140581@ap.be::44251fff-3e29-4d5a-88af-d70ba71c067e" providerId="AD" clId="Web-{25107C79-B1E8-A753-AADC-C2662815E49B}" dt="2025-03-16T16:28:07.652" v="32" actId="1076"/>
          <ac:picMkLst>
            <pc:docMk/>
            <pc:sldMk cId="3351439039" sldId="256"/>
            <ac:picMk id="11" creationId="{2944FA42-E8B8-29CE-B0A4-A486A5D51614}"/>
          </ac:picMkLst>
        </pc:picChg>
        <pc:picChg chg="mod">
          <ac:chgData name="Cornia Nicholas" userId="S::p140581@ap.be::44251fff-3e29-4d5a-88af-d70ba71c067e" providerId="AD" clId="Web-{25107C79-B1E8-A753-AADC-C2662815E49B}" dt="2025-03-16T16:28:02.089" v="30" actId="1076"/>
          <ac:picMkLst>
            <pc:docMk/>
            <pc:sldMk cId="3351439039" sldId="256"/>
            <ac:picMk id="12" creationId="{378B4A3E-F9D3-B197-9316-4887754C79D6}"/>
          </ac:picMkLst>
        </pc:picChg>
        <pc:picChg chg="mod">
          <ac:chgData name="Cornia Nicholas" userId="S::p140581@ap.be::44251fff-3e29-4d5a-88af-d70ba71c067e" providerId="AD" clId="Web-{25107C79-B1E8-A753-AADC-C2662815E49B}" dt="2025-03-16T16:28:04.698" v="31" actId="1076"/>
          <ac:picMkLst>
            <pc:docMk/>
            <pc:sldMk cId="3351439039" sldId="256"/>
            <ac:picMk id="15" creationId="{9982A5E3-F10B-E8E7-940A-30B20EFBAE36}"/>
          </ac:picMkLst>
        </pc:picChg>
      </pc:sldChg>
      <pc:sldChg chg="delSp modSp delAnim">
        <pc:chgData name="Cornia Nicholas" userId="S::p140581@ap.be::44251fff-3e29-4d5a-88af-d70ba71c067e" providerId="AD" clId="Web-{25107C79-B1E8-A753-AADC-C2662815E49B}" dt="2025-03-16T17:12:30.769" v="309" actId="20577"/>
        <pc:sldMkLst>
          <pc:docMk/>
          <pc:sldMk cId="2678726833" sldId="257"/>
        </pc:sldMkLst>
        <pc:spChg chg="mod">
          <ac:chgData name="Cornia Nicholas" userId="S::p140581@ap.be::44251fff-3e29-4d5a-88af-d70ba71c067e" providerId="AD" clId="Web-{25107C79-B1E8-A753-AADC-C2662815E49B}" dt="2025-03-16T17:12:30.769" v="309" actId="20577"/>
          <ac:spMkLst>
            <pc:docMk/>
            <pc:sldMk cId="2678726833" sldId="257"/>
            <ac:spMk id="8" creationId="{2C8CC961-5F5D-2283-1EE2-4EF9E130A667}"/>
          </ac:spMkLst>
        </pc:spChg>
        <pc:spChg chg="mod">
          <ac:chgData name="Cornia Nicholas" userId="S::p140581@ap.be::44251fff-3e29-4d5a-88af-d70ba71c067e" providerId="AD" clId="Web-{25107C79-B1E8-A753-AADC-C2662815E49B}" dt="2025-03-16T17:08:14.684" v="266" actId="20577"/>
          <ac:spMkLst>
            <pc:docMk/>
            <pc:sldMk cId="2678726833" sldId="257"/>
            <ac:spMk id="16" creationId="{55327FFA-3B96-990B-8B7D-B354981BBB57}"/>
          </ac:spMkLst>
        </pc:spChg>
        <pc:picChg chg="mod">
          <ac:chgData name="Cornia Nicholas" userId="S::p140581@ap.be::44251fff-3e29-4d5a-88af-d70ba71c067e" providerId="AD" clId="Web-{25107C79-B1E8-A753-AADC-C2662815E49B}" dt="2025-03-16T17:07:22.011" v="263" actId="1076"/>
          <ac:picMkLst>
            <pc:docMk/>
            <pc:sldMk cId="2678726833" sldId="257"/>
            <ac:picMk id="5" creationId="{7810AB35-C0F3-FDF5-5708-C7FBC69DFD4B}"/>
          </ac:picMkLst>
        </pc:picChg>
        <pc:picChg chg="del">
          <ac:chgData name="Cornia Nicholas" userId="S::p140581@ap.be::44251fff-3e29-4d5a-88af-d70ba71c067e" providerId="AD" clId="Web-{25107C79-B1E8-A753-AADC-C2662815E49B}" dt="2025-03-16T17:07:18.448" v="262"/>
          <ac:picMkLst>
            <pc:docMk/>
            <pc:sldMk cId="2678726833" sldId="257"/>
            <ac:picMk id="7" creationId="{3FD222D8-3031-12A4-28D6-F4A67A242E73}"/>
          </ac:picMkLst>
        </pc:picChg>
      </pc:sldChg>
      <pc:sldChg chg="addSp delSp modSp">
        <pc:chgData name="Cornia Nicholas" userId="S::p140581@ap.be::44251fff-3e29-4d5a-88af-d70ba71c067e" providerId="AD" clId="Web-{25107C79-B1E8-A753-AADC-C2662815E49B}" dt="2025-03-16T17:38:59.746" v="519" actId="14100"/>
        <pc:sldMkLst>
          <pc:docMk/>
          <pc:sldMk cId="604535239" sldId="259"/>
        </pc:sldMkLst>
        <pc:spChg chg="mod">
          <ac:chgData name="Cornia Nicholas" userId="S::p140581@ap.be::44251fff-3e29-4d5a-88af-d70ba71c067e" providerId="AD" clId="Web-{25107C79-B1E8-A753-AADC-C2662815E49B}" dt="2025-03-16T17:38:59.746" v="519" actId="14100"/>
          <ac:spMkLst>
            <pc:docMk/>
            <pc:sldMk cId="604535239" sldId="259"/>
            <ac:spMk id="2" creationId="{86BCCBFF-5CDA-2EFC-E1F5-94A9D8692D75}"/>
          </ac:spMkLst>
        </pc:spChg>
        <pc:spChg chg="add del mod">
          <ac:chgData name="Cornia Nicholas" userId="S::p140581@ap.be::44251fff-3e29-4d5a-88af-d70ba71c067e" providerId="AD" clId="Web-{25107C79-B1E8-A753-AADC-C2662815E49B}" dt="2025-03-16T17:38:33.402" v="511"/>
          <ac:spMkLst>
            <pc:docMk/>
            <pc:sldMk cId="604535239" sldId="259"/>
            <ac:spMk id="7" creationId="{13422128-83D1-7051-B57F-6DEA45BEA065}"/>
          </ac:spMkLst>
        </pc:spChg>
        <pc:picChg chg="del">
          <ac:chgData name="Cornia Nicholas" userId="S::p140581@ap.be::44251fff-3e29-4d5a-88af-d70ba71c067e" providerId="AD" clId="Web-{25107C79-B1E8-A753-AADC-C2662815E49B}" dt="2025-03-16T17:38:23.636" v="508"/>
          <ac:picMkLst>
            <pc:docMk/>
            <pc:sldMk cId="604535239" sldId="259"/>
            <ac:picMk id="3" creationId="{D572F330-E85C-2730-F74E-429F366A3A03}"/>
          </ac:picMkLst>
        </pc:picChg>
        <pc:picChg chg="add mod">
          <ac:chgData name="Cornia Nicholas" userId="S::p140581@ap.be::44251fff-3e29-4d5a-88af-d70ba71c067e" providerId="AD" clId="Web-{25107C79-B1E8-A753-AADC-C2662815E49B}" dt="2025-03-16T17:38:43.527" v="513" actId="1076"/>
          <ac:picMkLst>
            <pc:docMk/>
            <pc:sldMk cId="604535239" sldId="259"/>
            <ac:picMk id="9" creationId="{15A13359-11A5-7A82-C945-2D2563014CBF}"/>
          </ac:picMkLst>
        </pc:picChg>
      </pc:sldChg>
      <pc:sldChg chg="delSp del">
        <pc:chgData name="Cornia Nicholas" userId="S::p140581@ap.be::44251fff-3e29-4d5a-88af-d70ba71c067e" providerId="AD" clId="Web-{25107C79-B1E8-A753-AADC-C2662815E49B}" dt="2025-03-16T17:43:26.191" v="557"/>
        <pc:sldMkLst>
          <pc:docMk/>
          <pc:sldMk cId="1017911214" sldId="260"/>
        </pc:sldMkLst>
        <pc:picChg chg="del">
          <ac:chgData name="Cornia Nicholas" userId="S::p140581@ap.be::44251fff-3e29-4d5a-88af-d70ba71c067e" providerId="AD" clId="Web-{25107C79-B1E8-A753-AADC-C2662815E49B}" dt="2025-03-16T17:40:45.874" v="523"/>
          <ac:picMkLst>
            <pc:docMk/>
            <pc:sldMk cId="1017911214" sldId="260"/>
            <ac:picMk id="7" creationId="{A19C6B40-18A7-E690-3052-F1DF5276C01A}"/>
          </ac:picMkLst>
        </pc:picChg>
      </pc:sldChg>
      <pc:sldChg chg="del">
        <pc:chgData name="Cornia Nicholas" userId="S::p140581@ap.be::44251fff-3e29-4d5a-88af-d70ba71c067e" providerId="AD" clId="Web-{25107C79-B1E8-A753-AADC-C2662815E49B}" dt="2025-03-16T17:43:19.503" v="555"/>
        <pc:sldMkLst>
          <pc:docMk/>
          <pc:sldMk cId="1416928537" sldId="261"/>
        </pc:sldMkLst>
      </pc:sldChg>
      <pc:sldChg chg="delSp del">
        <pc:chgData name="Cornia Nicholas" userId="S::p140581@ap.be::44251fff-3e29-4d5a-88af-d70ba71c067e" providerId="AD" clId="Web-{25107C79-B1E8-A753-AADC-C2662815E49B}" dt="2025-03-16T17:43:22.362" v="556"/>
        <pc:sldMkLst>
          <pc:docMk/>
          <pc:sldMk cId="3075501421" sldId="262"/>
        </pc:sldMkLst>
        <pc:picChg chg="del">
          <ac:chgData name="Cornia Nicholas" userId="S::p140581@ap.be::44251fff-3e29-4d5a-88af-d70ba71c067e" providerId="AD" clId="Web-{25107C79-B1E8-A753-AADC-C2662815E49B}" dt="2025-03-16T17:41:24.828" v="527"/>
          <ac:picMkLst>
            <pc:docMk/>
            <pc:sldMk cId="3075501421" sldId="262"/>
            <ac:picMk id="7" creationId="{628AA447-B81E-EE4B-F7B6-ABEAF8D4DBB2}"/>
          </ac:picMkLst>
        </pc:picChg>
      </pc:sldChg>
      <pc:sldChg chg="addSp delSp addAnim delAnim">
        <pc:chgData name="Cornia Nicholas" userId="S::p140581@ap.be::44251fff-3e29-4d5a-88af-d70ba71c067e" providerId="AD" clId="Web-{25107C79-B1E8-A753-AADC-C2662815E49B}" dt="2025-03-16T17:37:33.197" v="495"/>
        <pc:sldMkLst>
          <pc:docMk/>
          <pc:sldMk cId="2064116449" sldId="263"/>
        </pc:sldMkLst>
        <pc:spChg chg="add del">
          <ac:chgData name="Cornia Nicholas" userId="S::p140581@ap.be::44251fff-3e29-4d5a-88af-d70ba71c067e" providerId="AD" clId="Web-{25107C79-B1E8-A753-AADC-C2662815E49B}" dt="2025-03-16T17:37:23.025" v="494"/>
          <ac:spMkLst>
            <pc:docMk/>
            <pc:sldMk cId="2064116449" sldId="263"/>
            <ac:spMk id="9" creationId="{10E0015F-E4E4-B411-AD09-7833AF5A674A}"/>
          </ac:spMkLst>
        </pc:spChg>
        <pc:spChg chg="add">
          <ac:chgData name="Cornia Nicholas" userId="S::p140581@ap.be::44251fff-3e29-4d5a-88af-d70ba71c067e" providerId="AD" clId="Web-{25107C79-B1E8-A753-AADC-C2662815E49B}" dt="2025-03-16T17:37:33.197" v="495"/>
          <ac:spMkLst>
            <pc:docMk/>
            <pc:sldMk cId="2064116449" sldId="263"/>
            <ac:spMk id="12" creationId="{2DB68271-B910-BCB7-D254-92CE29D68D5E}"/>
          </ac:spMkLst>
        </pc:spChg>
      </pc:sldChg>
      <pc:sldChg chg="modSp">
        <pc:chgData name="Cornia Nicholas" userId="S::p140581@ap.be::44251fff-3e29-4d5a-88af-d70ba71c067e" providerId="AD" clId="Web-{25107C79-B1E8-A753-AADC-C2662815E49B}" dt="2025-03-16T17:12:55.894" v="310" actId="1076"/>
        <pc:sldMkLst>
          <pc:docMk/>
          <pc:sldMk cId="25872823" sldId="264"/>
        </pc:sldMkLst>
        <pc:picChg chg="mod">
          <ac:chgData name="Cornia Nicholas" userId="S::p140581@ap.be::44251fff-3e29-4d5a-88af-d70ba71c067e" providerId="AD" clId="Web-{25107C79-B1E8-A753-AADC-C2662815E49B}" dt="2025-03-16T17:12:55.894" v="310" actId="1076"/>
          <ac:picMkLst>
            <pc:docMk/>
            <pc:sldMk cId="25872823" sldId="264"/>
            <ac:picMk id="10" creationId="{58C5E92A-0FA6-968B-31C6-2F507CF2F6A6}"/>
          </ac:picMkLst>
        </pc:picChg>
      </pc:sldChg>
      <pc:sldChg chg="delSp del">
        <pc:chgData name="Cornia Nicholas" userId="S::p140581@ap.be::44251fff-3e29-4d5a-88af-d70ba71c067e" providerId="AD" clId="Web-{25107C79-B1E8-A753-AADC-C2662815E49B}" dt="2025-03-16T17:43:16.409" v="554"/>
        <pc:sldMkLst>
          <pc:docMk/>
          <pc:sldMk cId="4291364808" sldId="265"/>
        </pc:sldMkLst>
        <pc:picChg chg="del">
          <ac:chgData name="Cornia Nicholas" userId="S::p140581@ap.be::44251fff-3e29-4d5a-88af-d70ba71c067e" providerId="AD" clId="Web-{25107C79-B1E8-A753-AADC-C2662815E49B}" dt="2025-03-16T17:41:42.454" v="531"/>
          <ac:picMkLst>
            <pc:docMk/>
            <pc:sldMk cId="4291364808" sldId="265"/>
            <ac:picMk id="12" creationId="{67FD4E3B-FDC5-7866-9778-FB8AE1C185FA}"/>
          </ac:picMkLst>
        </pc:picChg>
      </pc:sldChg>
      <pc:sldChg chg="addSp delSp modSp">
        <pc:chgData name="Cornia Nicholas" userId="S::p140581@ap.be::44251fff-3e29-4d5a-88af-d70ba71c067e" providerId="AD" clId="Web-{25107C79-B1E8-A753-AADC-C2662815E49B}" dt="2025-03-16T17:44:37.036" v="564"/>
        <pc:sldMkLst>
          <pc:docMk/>
          <pc:sldMk cId="2481351674" sldId="266"/>
        </pc:sldMkLst>
        <pc:spChg chg="mod">
          <ac:chgData name="Cornia Nicholas" userId="S::p140581@ap.be::44251fff-3e29-4d5a-88af-d70ba71c067e" providerId="AD" clId="Web-{25107C79-B1E8-A753-AADC-C2662815E49B}" dt="2025-03-16T17:44:37.036" v="564"/>
          <ac:spMkLst>
            <pc:docMk/>
            <pc:sldMk cId="2481351674" sldId="266"/>
            <ac:spMk id="14" creationId="{D65F8510-E1D3-7A8C-2927-426243785C1E}"/>
          </ac:spMkLst>
        </pc:spChg>
        <pc:picChg chg="del">
          <ac:chgData name="Cornia Nicholas" userId="S::p140581@ap.be::44251fff-3e29-4d5a-88af-d70ba71c067e" providerId="AD" clId="Web-{25107C79-B1E8-A753-AADC-C2662815E49B}" dt="2025-03-16T17:41:29.547" v="528"/>
          <ac:picMkLst>
            <pc:docMk/>
            <pc:sldMk cId="2481351674" sldId="266"/>
            <ac:picMk id="3" creationId="{EF6BF45C-1877-D71E-8112-0E546E4A6B4A}"/>
          </ac:picMkLst>
        </pc:picChg>
        <pc:picChg chg="add del mod">
          <ac:chgData name="Cornia Nicholas" userId="S::p140581@ap.be::44251fff-3e29-4d5a-88af-d70ba71c067e" providerId="AD" clId="Web-{25107C79-B1E8-A753-AADC-C2662815E49B}" dt="2025-03-16T17:41:50.470" v="532"/>
          <ac:picMkLst>
            <pc:docMk/>
            <pc:sldMk cId="2481351674" sldId="266"/>
            <ac:picMk id="7" creationId="{7F0B0139-C0A9-564A-1DCF-E7E296E26463}"/>
          </ac:picMkLst>
        </pc:picChg>
        <pc:picChg chg="add del mod">
          <ac:chgData name="Cornia Nicholas" userId="S::p140581@ap.be::44251fff-3e29-4d5a-88af-d70ba71c067e" providerId="AD" clId="Web-{25107C79-B1E8-A753-AADC-C2662815E49B}" dt="2025-03-16T17:42:23.861" v="548"/>
          <ac:picMkLst>
            <pc:docMk/>
            <pc:sldMk cId="2481351674" sldId="266"/>
            <ac:picMk id="8" creationId="{A8A613BC-02D2-F3E0-4D3A-678C0F7E731E}"/>
          </ac:picMkLst>
        </pc:picChg>
        <pc:picChg chg="add mod">
          <ac:chgData name="Cornia Nicholas" userId="S::p140581@ap.be::44251fff-3e29-4d5a-88af-d70ba71c067e" providerId="AD" clId="Web-{25107C79-B1E8-A753-AADC-C2662815E49B}" dt="2025-03-16T17:43:09.221" v="553" actId="1076"/>
          <ac:picMkLst>
            <pc:docMk/>
            <pc:sldMk cId="2481351674" sldId="266"/>
            <ac:picMk id="9" creationId="{EFC789F9-D7CB-27C0-4B79-E71825A32434}"/>
          </ac:picMkLst>
        </pc:picChg>
      </pc:sldChg>
      <pc:sldChg chg="modSp">
        <pc:chgData name="Cornia Nicholas" userId="S::p140581@ap.be::44251fff-3e29-4d5a-88af-d70ba71c067e" providerId="AD" clId="Web-{25107C79-B1E8-A753-AADC-C2662815E49B}" dt="2025-03-16T17:39:51.467" v="521" actId="20577"/>
        <pc:sldMkLst>
          <pc:docMk/>
          <pc:sldMk cId="2660731052" sldId="267"/>
        </pc:sldMkLst>
        <pc:spChg chg="mod">
          <ac:chgData name="Cornia Nicholas" userId="S::p140581@ap.be::44251fff-3e29-4d5a-88af-d70ba71c067e" providerId="AD" clId="Web-{25107C79-B1E8-A753-AADC-C2662815E49B}" dt="2025-03-16T17:39:51.467" v="521" actId="20577"/>
          <ac:spMkLst>
            <pc:docMk/>
            <pc:sldMk cId="2660731052" sldId="267"/>
            <ac:spMk id="2" creationId="{714BA8C1-5961-7B28-0D8C-AB7F9533D0B9}"/>
          </ac:spMkLst>
        </pc:spChg>
      </pc:sldChg>
      <pc:sldChg chg="addSp modSp">
        <pc:chgData name="Cornia Nicholas" userId="S::p140581@ap.be::44251fff-3e29-4d5a-88af-d70ba71c067e" providerId="AD" clId="Web-{25107C79-B1E8-A753-AADC-C2662815E49B}" dt="2025-03-16T17:00:09.232" v="198" actId="1076"/>
        <pc:sldMkLst>
          <pc:docMk/>
          <pc:sldMk cId="4060340494" sldId="270"/>
        </pc:sldMkLst>
        <pc:spChg chg="mod">
          <ac:chgData name="Cornia Nicholas" userId="S::p140581@ap.be::44251fff-3e29-4d5a-88af-d70ba71c067e" providerId="AD" clId="Web-{25107C79-B1E8-A753-AADC-C2662815E49B}" dt="2025-03-16T16:42:00.438" v="69" actId="20577"/>
          <ac:spMkLst>
            <pc:docMk/>
            <pc:sldMk cId="4060340494" sldId="270"/>
            <ac:spMk id="5" creationId="{97D85F00-1CA1-326D-B49F-4E5D38A33542}"/>
          </ac:spMkLst>
        </pc:spChg>
        <pc:picChg chg="add mod">
          <ac:chgData name="Cornia Nicholas" userId="S::p140581@ap.be::44251fff-3e29-4d5a-88af-d70ba71c067e" providerId="AD" clId="Web-{25107C79-B1E8-A753-AADC-C2662815E49B}" dt="2025-03-16T17:00:09.232" v="198" actId="1076"/>
          <ac:picMkLst>
            <pc:docMk/>
            <pc:sldMk cId="4060340494" sldId="270"/>
            <ac:picMk id="3" creationId="{71A14012-6CF9-EA6C-F08B-75E3212D159C}"/>
          </ac:picMkLst>
        </pc:picChg>
      </pc:sldChg>
      <pc:sldChg chg="addSp delSp modSp addAnim delAnim modAnim">
        <pc:chgData name="Cornia Nicholas" userId="S::p140581@ap.be::44251fff-3e29-4d5a-88af-d70ba71c067e" providerId="AD" clId="Web-{25107C79-B1E8-A753-AADC-C2662815E49B}" dt="2025-03-16T17:01:33.124" v="208" actId="1076"/>
        <pc:sldMkLst>
          <pc:docMk/>
          <pc:sldMk cId="2883352829" sldId="271"/>
        </pc:sldMkLst>
        <pc:spChg chg="mod">
          <ac:chgData name="Cornia Nicholas" userId="S::p140581@ap.be::44251fff-3e29-4d5a-88af-d70ba71c067e" providerId="AD" clId="Web-{25107C79-B1E8-A753-AADC-C2662815E49B}" dt="2025-03-16T16:46:30.070" v="71" actId="20577"/>
          <ac:spMkLst>
            <pc:docMk/>
            <pc:sldMk cId="2883352829" sldId="271"/>
            <ac:spMk id="2" creationId="{86BCCBFF-5CDA-2EFC-E1F5-94A9D8692D75}"/>
          </ac:spMkLst>
        </pc:spChg>
        <pc:spChg chg="add mod">
          <ac:chgData name="Cornia Nicholas" userId="S::p140581@ap.be::44251fff-3e29-4d5a-88af-d70ba71c067e" providerId="AD" clId="Web-{25107C79-B1E8-A753-AADC-C2662815E49B}" dt="2025-03-16T16:52:44.111" v="176" actId="20577"/>
          <ac:spMkLst>
            <pc:docMk/>
            <pc:sldMk cId="2883352829" sldId="271"/>
            <ac:spMk id="3" creationId="{0EAED823-2D13-5B1A-0234-71AB289DD728}"/>
          </ac:spMkLst>
        </pc:spChg>
        <pc:spChg chg="mod">
          <ac:chgData name="Cornia Nicholas" userId="S::p140581@ap.be::44251fff-3e29-4d5a-88af-d70ba71c067e" providerId="AD" clId="Web-{25107C79-B1E8-A753-AADC-C2662815E49B}" dt="2025-03-16T16:51:19.577" v="144" actId="20577"/>
          <ac:spMkLst>
            <pc:docMk/>
            <pc:sldMk cId="2883352829" sldId="271"/>
            <ac:spMk id="5" creationId="{97D85F00-1CA1-326D-B49F-4E5D38A33542}"/>
          </ac:spMkLst>
        </pc:spChg>
        <pc:picChg chg="add del mod">
          <ac:chgData name="Cornia Nicholas" userId="S::p140581@ap.be::44251fff-3e29-4d5a-88af-d70ba71c067e" providerId="AD" clId="Web-{25107C79-B1E8-A753-AADC-C2662815E49B}" dt="2025-03-16T17:00:25.794" v="200"/>
          <ac:picMkLst>
            <pc:docMk/>
            <pc:sldMk cId="2883352829" sldId="271"/>
            <ac:picMk id="7" creationId="{49218EF8-D88A-C18B-A7E2-EB30A3A05F75}"/>
          </ac:picMkLst>
        </pc:picChg>
        <pc:picChg chg="add mod">
          <ac:chgData name="Cornia Nicholas" userId="S::p140581@ap.be::44251fff-3e29-4d5a-88af-d70ba71c067e" providerId="AD" clId="Web-{25107C79-B1E8-A753-AADC-C2662815E49B}" dt="2025-03-16T17:01:33.124" v="208" actId="1076"/>
          <ac:picMkLst>
            <pc:docMk/>
            <pc:sldMk cId="2883352829" sldId="271"/>
            <ac:picMk id="8" creationId="{E3909EA5-A086-49B3-6055-08CEE9475537}"/>
          </ac:picMkLst>
        </pc:picChg>
      </pc:sldChg>
      <pc:sldChg chg="addSp delSp modSp addAnim delAnim">
        <pc:chgData name="Cornia Nicholas" userId="S::p140581@ap.be::44251fff-3e29-4d5a-88af-d70ba71c067e" providerId="AD" clId="Web-{25107C79-B1E8-A753-AADC-C2662815E49B}" dt="2025-03-16T17:40:57.796" v="525" actId="1076"/>
        <pc:sldMkLst>
          <pc:docMk/>
          <pc:sldMk cId="918224204" sldId="272"/>
        </pc:sldMkLst>
        <pc:spChg chg="add mod">
          <ac:chgData name="Cornia Nicholas" userId="S::p140581@ap.be::44251fff-3e29-4d5a-88af-d70ba71c067e" providerId="AD" clId="Web-{25107C79-B1E8-A753-AADC-C2662815E49B}" dt="2025-03-16T17:20:14.171" v="429" actId="20577"/>
          <ac:spMkLst>
            <pc:docMk/>
            <pc:sldMk cId="918224204" sldId="272"/>
            <ac:spMk id="5" creationId="{AC8BE279-CFCD-2450-46F5-BB12F430AB0A}"/>
          </ac:spMkLst>
        </pc:spChg>
        <pc:spChg chg="del mod">
          <ac:chgData name="Cornia Nicholas" userId="S::p140581@ap.be::44251fff-3e29-4d5a-88af-d70ba71c067e" providerId="AD" clId="Web-{25107C79-B1E8-A753-AADC-C2662815E49B}" dt="2025-03-16T17:16:49.228" v="316"/>
          <ac:spMkLst>
            <pc:docMk/>
            <pc:sldMk cId="918224204" sldId="272"/>
            <ac:spMk id="8" creationId="{EFF903A5-2308-4605-B76A-DCC7CC2E5ECA}"/>
          </ac:spMkLst>
        </pc:spChg>
        <pc:picChg chg="add mod">
          <ac:chgData name="Cornia Nicholas" userId="S::p140581@ap.be::44251fff-3e29-4d5a-88af-d70ba71c067e" providerId="AD" clId="Web-{25107C79-B1E8-A753-AADC-C2662815E49B}" dt="2025-03-16T17:40:57.796" v="525" actId="1076"/>
          <ac:picMkLst>
            <pc:docMk/>
            <pc:sldMk cId="918224204" sldId="272"/>
            <ac:picMk id="7" creationId="{9A74A571-1DDF-A882-3D50-94BB6CC5DCD4}"/>
          </ac:picMkLst>
        </pc:picChg>
        <pc:picChg chg="del">
          <ac:chgData name="Cornia Nicholas" userId="S::p140581@ap.be::44251fff-3e29-4d5a-88af-d70ba71c067e" providerId="AD" clId="Web-{25107C79-B1E8-A753-AADC-C2662815E49B}" dt="2025-03-16T17:16:50.369" v="317"/>
          <ac:picMkLst>
            <pc:docMk/>
            <pc:sldMk cId="918224204" sldId="272"/>
            <ac:picMk id="10" creationId="{58C5E92A-0FA6-968B-31C6-2F507CF2F6A6}"/>
          </ac:picMkLst>
        </pc:picChg>
      </pc:sldChg>
      <pc:sldChg chg="addSp delSp modSp delAnim">
        <pc:chgData name="Cornia Nicholas" userId="S::p140581@ap.be::44251fff-3e29-4d5a-88af-d70ba71c067e" providerId="AD" clId="Web-{25107C79-B1E8-A753-AADC-C2662815E49B}" dt="2025-03-16T17:44:53.865" v="566" actId="1076"/>
        <pc:sldMkLst>
          <pc:docMk/>
          <pc:sldMk cId="1184002132" sldId="273"/>
        </pc:sldMkLst>
        <pc:spChg chg="mod">
          <ac:chgData name="Cornia Nicholas" userId="S::p140581@ap.be::44251fff-3e29-4d5a-88af-d70ba71c067e" providerId="AD" clId="Web-{25107C79-B1E8-A753-AADC-C2662815E49B}" dt="2025-03-16T17:23:24.582" v="459" actId="20577"/>
          <ac:spMkLst>
            <pc:docMk/>
            <pc:sldMk cId="1184002132" sldId="273"/>
            <ac:spMk id="8" creationId="{EFF903A5-2308-4605-B76A-DCC7CC2E5ECA}"/>
          </ac:spMkLst>
        </pc:spChg>
        <pc:picChg chg="del">
          <ac:chgData name="Cornia Nicholas" userId="S::p140581@ap.be::44251fff-3e29-4d5a-88af-d70ba71c067e" providerId="AD" clId="Web-{25107C79-B1E8-A753-AADC-C2662815E49B}" dt="2025-03-16T17:20:21.546" v="430"/>
          <ac:picMkLst>
            <pc:docMk/>
            <pc:sldMk cId="1184002132" sldId="273"/>
            <ac:picMk id="3" creationId="{A4D1248F-9701-9203-5019-AD34D3B5BBB1}"/>
          </ac:picMkLst>
        </pc:picChg>
        <pc:picChg chg="add mod">
          <ac:chgData name="Cornia Nicholas" userId="S::p140581@ap.be::44251fff-3e29-4d5a-88af-d70ba71c067e" providerId="AD" clId="Web-{25107C79-B1E8-A753-AADC-C2662815E49B}" dt="2025-03-16T17:44:53.865" v="566" actId="1076"/>
          <ac:picMkLst>
            <pc:docMk/>
            <pc:sldMk cId="1184002132" sldId="273"/>
            <ac:picMk id="5" creationId="{7E45676B-657C-79C6-D703-0199E3CDDD29}"/>
          </ac:picMkLst>
        </pc:picChg>
      </pc:sldChg>
      <pc:sldChg chg="del">
        <pc:chgData name="Cornia Nicholas" userId="S::p140581@ap.be::44251fff-3e29-4d5a-88af-d70ba71c067e" providerId="AD" clId="Web-{25107C79-B1E8-A753-AADC-C2662815E49B}" dt="2025-03-16T17:41:11.765" v="526"/>
        <pc:sldMkLst>
          <pc:docMk/>
          <pc:sldMk cId="3807645405" sldId="274"/>
        </pc:sldMkLst>
      </pc:sldChg>
      <pc:sldChg chg="modSp">
        <pc:chgData name="Cornia Nicholas" userId="S::p140581@ap.be::44251fff-3e29-4d5a-88af-d70ba71c067e" providerId="AD" clId="Web-{25107C79-B1E8-A753-AADC-C2662815E49B}" dt="2025-03-16T17:31:05.547" v="470" actId="14100"/>
        <pc:sldMkLst>
          <pc:docMk/>
          <pc:sldMk cId="2206589989" sldId="275"/>
        </pc:sldMkLst>
        <pc:spChg chg="mod">
          <ac:chgData name="Cornia Nicholas" userId="S::p140581@ap.be::44251fff-3e29-4d5a-88af-d70ba71c067e" providerId="AD" clId="Web-{25107C79-B1E8-A753-AADC-C2662815E49B}" dt="2025-03-16T17:31:05.547" v="470" actId="14100"/>
          <ac:spMkLst>
            <pc:docMk/>
            <pc:sldMk cId="2206589989" sldId="275"/>
            <ac:spMk id="2" creationId="{86BCCBFF-5CDA-2EFC-E1F5-94A9D8692D75}"/>
          </ac:spMkLst>
        </pc:spChg>
        <pc:picChg chg="mod">
          <ac:chgData name="Cornia Nicholas" userId="S::p140581@ap.be::44251fff-3e29-4d5a-88af-d70ba71c067e" providerId="AD" clId="Web-{25107C79-B1E8-A753-AADC-C2662815E49B}" dt="2025-03-16T17:30:57.515" v="468" actId="1076"/>
          <ac:picMkLst>
            <pc:docMk/>
            <pc:sldMk cId="2206589989" sldId="275"/>
            <ac:picMk id="3" creationId="{D572F330-E85C-2730-F74E-429F366A3A03}"/>
          </ac:picMkLst>
        </pc:picChg>
      </pc:sldChg>
      <pc:sldChg chg="addSp modSp">
        <pc:chgData name="Cornia Nicholas" userId="S::p140581@ap.be::44251fff-3e29-4d5a-88af-d70ba71c067e" providerId="AD" clId="Web-{25107C79-B1E8-A753-AADC-C2662815E49B}" dt="2025-03-16T17:37:58.651" v="507" actId="1076"/>
        <pc:sldMkLst>
          <pc:docMk/>
          <pc:sldMk cId="485143070" sldId="276"/>
        </pc:sldMkLst>
        <pc:spChg chg="add mod">
          <ac:chgData name="Cornia Nicholas" userId="S::p140581@ap.be::44251fff-3e29-4d5a-88af-d70ba71c067e" providerId="AD" clId="Web-{25107C79-B1E8-A753-AADC-C2662815E49B}" dt="2025-03-16T17:37:58.651" v="507" actId="1076"/>
          <ac:spMkLst>
            <pc:docMk/>
            <pc:sldMk cId="485143070" sldId="276"/>
            <ac:spMk id="10" creationId="{11CD9A87-F33B-2AA3-7052-2C1B4EAE4FF9}"/>
          </ac:spMkLst>
        </pc:spChg>
      </pc:sldChg>
      <pc:sldChg chg="del">
        <pc:chgData name="Cornia Nicholas" userId="S::p140581@ap.be::44251fff-3e29-4d5a-88af-d70ba71c067e" providerId="AD" clId="Web-{25107C79-B1E8-A753-AADC-C2662815E49B}" dt="2025-03-16T17:29:49.217" v="460"/>
        <pc:sldMkLst>
          <pc:docMk/>
          <pc:sldMk cId="610691721" sldId="277"/>
        </pc:sldMkLst>
      </pc:sldChg>
      <pc:sldChg chg="addSp modSp">
        <pc:chgData name="Cornia Nicholas" userId="S::p140581@ap.be::44251fff-3e29-4d5a-88af-d70ba71c067e" providerId="AD" clId="Web-{25107C79-B1E8-A753-AADC-C2662815E49B}" dt="2025-03-16T17:37:14.634" v="492" actId="20577"/>
        <pc:sldMkLst>
          <pc:docMk/>
          <pc:sldMk cId="4006717427" sldId="278"/>
        </pc:sldMkLst>
        <pc:spChg chg="add mod">
          <ac:chgData name="Cornia Nicholas" userId="S::p140581@ap.be::44251fff-3e29-4d5a-88af-d70ba71c067e" providerId="AD" clId="Web-{25107C79-B1E8-A753-AADC-C2662815E49B}" dt="2025-03-16T17:37:14.634" v="492" actId="20577"/>
          <ac:spMkLst>
            <pc:docMk/>
            <pc:sldMk cId="4006717427" sldId="278"/>
            <ac:spMk id="8" creationId="{AD6CFDE4-7B0D-5D5B-3302-765F1BB2C753}"/>
          </ac:spMkLst>
        </pc:spChg>
      </pc:sldChg>
      <pc:sldChg chg="del">
        <pc:chgData name="Cornia Nicholas" userId="S::p140581@ap.be::44251fff-3e29-4d5a-88af-d70ba71c067e" providerId="AD" clId="Web-{25107C79-B1E8-A753-AADC-C2662815E49B}" dt="2025-03-16T17:31:20.157" v="471"/>
        <pc:sldMkLst>
          <pc:docMk/>
          <pc:sldMk cId="776722177" sldId="279"/>
        </pc:sldMkLst>
      </pc:sldChg>
      <pc:sldChg chg="del">
        <pc:chgData name="Cornia Nicholas" userId="S::p140581@ap.be::44251fff-3e29-4d5a-88af-d70ba71c067e" providerId="AD" clId="Web-{25107C79-B1E8-A753-AADC-C2662815E49B}" dt="2025-03-16T17:40:33.811" v="522"/>
        <pc:sldMkLst>
          <pc:docMk/>
          <pc:sldMk cId="135724478" sldId="280"/>
        </pc:sldMkLst>
      </pc:sldChg>
      <pc:sldChg chg="addSp modSp">
        <pc:chgData name="Cornia Nicholas" userId="S::p140581@ap.be::44251fff-3e29-4d5a-88af-d70ba71c067e" providerId="AD" clId="Web-{25107C79-B1E8-A753-AADC-C2662815E49B}" dt="2025-03-16T17:44:17.317" v="561" actId="1076"/>
        <pc:sldMkLst>
          <pc:docMk/>
          <pc:sldMk cId="2091382555" sldId="281"/>
        </pc:sldMkLst>
        <pc:spChg chg="mod">
          <ac:chgData name="Cornia Nicholas" userId="S::p140581@ap.be::44251fff-3e29-4d5a-88af-d70ba71c067e" providerId="AD" clId="Web-{25107C79-B1E8-A753-AADC-C2662815E49B}" dt="2025-03-16T16:58:50.245" v="196" actId="20577"/>
          <ac:spMkLst>
            <pc:docMk/>
            <pc:sldMk cId="2091382555" sldId="281"/>
            <ac:spMk id="2" creationId="{86BCCBFF-5CDA-2EFC-E1F5-94A9D8692D75}"/>
          </ac:spMkLst>
        </pc:spChg>
        <pc:spChg chg="mod">
          <ac:chgData name="Cornia Nicholas" userId="S::p140581@ap.be::44251fff-3e29-4d5a-88af-d70ba71c067e" providerId="AD" clId="Web-{25107C79-B1E8-A753-AADC-C2662815E49B}" dt="2025-03-16T17:06:15.663" v="261" actId="20577"/>
          <ac:spMkLst>
            <pc:docMk/>
            <pc:sldMk cId="2091382555" sldId="281"/>
            <ac:spMk id="5" creationId="{97D85F00-1CA1-326D-B49F-4E5D38A33542}"/>
          </ac:spMkLst>
        </pc:spChg>
        <pc:picChg chg="add mod">
          <ac:chgData name="Cornia Nicholas" userId="S::p140581@ap.be::44251fff-3e29-4d5a-88af-d70ba71c067e" providerId="AD" clId="Web-{25107C79-B1E8-A753-AADC-C2662815E49B}" dt="2025-03-16T17:44:17.317" v="561" actId="1076"/>
          <ac:picMkLst>
            <pc:docMk/>
            <pc:sldMk cId="2091382555" sldId="281"/>
            <ac:picMk id="3" creationId="{C19333D8-BC5C-E35A-5580-13FF7CABEB35}"/>
          </ac:picMkLst>
        </pc:picChg>
      </pc:sldChg>
      <pc:sldChg chg="del">
        <pc:chgData name="Cornia Nicholas" userId="S::p140581@ap.be::44251fff-3e29-4d5a-88af-d70ba71c067e" providerId="AD" clId="Web-{25107C79-B1E8-A753-AADC-C2662815E49B}" dt="2025-03-16T17:39:03.450" v="520"/>
        <pc:sldMkLst>
          <pc:docMk/>
          <pc:sldMk cId="3482200864" sldId="282"/>
        </pc:sldMkLst>
      </pc:sldChg>
    </pc:docChg>
  </pc:docChgLst>
  <pc:docChgLst>
    <pc:chgData name="Cornia Nicholas" userId="S::p140581@ap.be::44251fff-3e29-4d5a-88af-d70ba71c067e" providerId="AD" clId="Web-{263DB9CC-8F3D-6C61-91BC-BC07CC3B8F31}"/>
    <pc:docChg chg="modSld">
      <pc:chgData name="Cornia Nicholas" userId="S::p140581@ap.be::44251fff-3e29-4d5a-88af-d70ba71c067e" providerId="AD" clId="Web-{263DB9CC-8F3D-6C61-91BC-BC07CC3B8F31}" dt="2025-03-16T20:50:58.884" v="67" actId="1076"/>
      <pc:docMkLst>
        <pc:docMk/>
      </pc:docMkLst>
      <pc:sldChg chg="addSp delSp modSp delAnim">
        <pc:chgData name="Cornia Nicholas" userId="S::p140581@ap.be::44251fff-3e29-4d5a-88af-d70ba71c067e" providerId="AD" clId="Web-{263DB9CC-8F3D-6C61-91BC-BC07CC3B8F31}" dt="2025-03-16T20:50:58.884" v="67" actId="1076"/>
        <pc:sldMkLst>
          <pc:docMk/>
          <pc:sldMk cId="2064116449" sldId="263"/>
        </pc:sldMkLst>
        <pc:spChg chg="mod">
          <ac:chgData name="Cornia Nicholas" userId="S::p140581@ap.be::44251fff-3e29-4d5a-88af-d70ba71c067e" providerId="AD" clId="Web-{263DB9CC-8F3D-6C61-91BC-BC07CC3B8F31}" dt="2025-03-16T20:50:25.634" v="61" actId="20577"/>
          <ac:spMkLst>
            <pc:docMk/>
            <pc:sldMk cId="2064116449" sldId="263"/>
            <ac:spMk id="2" creationId="{C1FAC39A-F062-BE25-4F5B-26D2BCEDFCC5}"/>
          </ac:spMkLst>
        </pc:spChg>
        <pc:spChg chg="del">
          <ac:chgData name="Cornia Nicholas" userId="S::p140581@ap.be::44251fff-3e29-4d5a-88af-d70ba71c067e" providerId="AD" clId="Web-{263DB9CC-8F3D-6C61-91BC-BC07CC3B8F31}" dt="2025-03-16T20:34:03.152" v="47"/>
          <ac:spMkLst>
            <pc:docMk/>
            <pc:sldMk cId="2064116449" sldId="263"/>
            <ac:spMk id="12" creationId="{2DB68271-B910-BCB7-D254-92CE29D68D5E}"/>
          </ac:spMkLst>
        </pc:spChg>
        <pc:grpChg chg="del">
          <ac:chgData name="Cornia Nicholas" userId="S::p140581@ap.be::44251fff-3e29-4d5a-88af-d70ba71c067e" providerId="AD" clId="Web-{263DB9CC-8F3D-6C61-91BC-BC07CC3B8F31}" dt="2025-03-16T20:50:28.134" v="62"/>
          <ac:grpSpMkLst>
            <pc:docMk/>
            <pc:sldMk cId="2064116449" sldId="263"/>
            <ac:grpSpMk id="7" creationId="{F847C591-89A4-A478-2D50-977B1A882CB3}"/>
          </ac:grpSpMkLst>
        </pc:grpChg>
        <pc:picChg chg="add mod">
          <ac:chgData name="Cornia Nicholas" userId="S::p140581@ap.be::44251fff-3e29-4d5a-88af-d70ba71c067e" providerId="AD" clId="Web-{263DB9CC-8F3D-6C61-91BC-BC07CC3B8F31}" dt="2025-03-16T20:50:58.884" v="67" actId="1076"/>
          <ac:picMkLst>
            <pc:docMk/>
            <pc:sldMk cId="2064116449" sldId="263"/>
            <ac:picMk id="8" creationId="{889B549E-9B4C-8F25-57DD-2F510B6F9570}"/>
          </ac:picMkLst>
        </pc:picChg>
      </pc:sldChg>
      <pc:sldChg chg="addSp modSp addAnim modAnim">
        <pc:chgData name="Cornia Nicholas" userId="S::p140581@ap.be::44251fff-3e29-4d5a-88af-d70ba71c067e" providerId="AD" clId="Web-{263DB9CC-8F3D-6C61-91BC-BC07CC3B8F31}" dt="2025-03-16T20:06:48.074" v="32"/>
        <pc:sldMkLst>
          <pc:docMk/>
          <pc:sldMk cId="25872823" sldId="264"/>
        </pc:sldMkLst>
        <pc:picChg chg="add mod">
          <ac:chgData name="Cornia Nicholas" userId="S::p140581@ap.be::44251fff-3e29-4d5a-88af-d70ba71c067e" providerId="AD" clId="Web-{263DB9CC-8F3D-6C61-91BC-BC07CC3B8F31}" dt="2025-03-16T20:06:08.100" v="29" actId="1076"/>
          <ac:picMkLst>
            <pc:docMk/>
            <pc:sldMk cId="25872823" sldId="264"/>
            <ac:picMk id="3" creationId="{69AAEED4-2D9E-9412-CA0B-7CA75C08BC9A}"/>
          </ac:picMkLst>
        </pc:picChg>
      </pc:sldChg>
      <pc:sldChg chg="addSp modSp">
        <pc:chgData name="Cornia Nicholas" userId="S::p140581@ap.be::44251fff-3e29-4d5a-88af-d70ba71c067e" providerId="AD" clId="Web-{263DB9CC-8F3D-6C61-91BC-BC07CC3B8F31}" dt="2025-03-16T20:01:13.030" v="3" actId="20577"/>
        <pc:sldMkLst>
          <pc:docMk/>
          <pc:sldMk cId="4060340494" sldId="270"/>
        </pc:sldMkLst>
        <pc:spChg chg="add mod">
          <ac:chgData name="Cornia Nicholas" userId="S::p140581@ap.be::44251fff-3e29-4d5a-88af-d70ba71c067e" providerId="AD" clId="Web-{263DB9CC-8F3D-6C61-91BC-BC07CC3B8F31}" dt="2025-03-16T20:01:13.030" v="3" actId="20577"/>
          <ac:spMkLst>
            <pc:docMk/>
            <pc:sldMk cId="4060340494" sldId="270"/>
            <ac:spMk id="8" creationId="{AA019DDE-0A8D-A7A5-D090-DBA9DF4ADFD0}"/>
          </ac:spMkLst>
        </pc:spChg>
      </pc:sldChg>
      <pc:sldChg chg="addSp modSp">
        <pc:chgData name="Cornia Nicholas" userId="S::p140581@ap.be::44251fff-3e29-4d5a-88af-d70ba71c067e" providerId="AD" clId="Web-{263DB9CC-8F3D-6C61-91BC-BC07CC3B8F31}" dt="2025-03-16T20:01:32.483" v="12" actId="20577"/>
        <pc:sldMkLst>
          <pc:docMk/>
          <pc:sldMk cId="2883352829" sldId="271"/>
        </pc:sldMkLst>
        <pc:spChg chg="add mod">
          <ac:chgData name="Cornia Nicholas" userId="S::p140581@ap.be::44251fff-3e29-4d5a-88af-d70ba71c067e" providerId="AD" clId="Web-{263DB9CC-8F3D-6C61-91BC-BC07CC3B8F31}" dt="2025-03-16T20:01:32.483" v="12" actId="20577"/>
          <ac:spMkLst>
            <pc:docMk/>
            <pc:sldMk cId="2883352829" sldId="271"/>
            <ac:spMk id="9" creationId="{3F091051-21C3-E29F-46F7-7AB880E9F94E}"/>
          </ac:spMkLst>
        </pc:spChg>
      </pc:sldChg>
      <pc:sldChg chg="addSp modSp">
        <pc:chgData name="Cornia Nicholas" userId="S::p140581@ap.be::44251fff-3e29-4d5a-88af-d70ba71c067e" providerId="AD" clId="Web-{263DB9CC-8F3D-6C61-91BC-BC07CC3B8F31}" dt="2025-03-16T20:07:28.246" v="37" actId="20577"/>
        <pc:sldMkLst>
          <pc:docMk/>
          <pc:sldMk cId="918224204" sldId="272"/>
        </pc:sldMkLst>
        <pc:spChg chg="add mod">
          <ac:chgData name="Cornia Nicholas" userId="S::p140581@ap.be::44251fff-3e29-4d5a-88af-d70ba71c067e" providerId="AD" clId="Web-{263DB9CC-8F3D-6C61-91BC-BC07CC3B8F31}" dt="2025-03-16T20:07:28.246" v="37" actId="20577"/>
          <ac:spMkLst>
            <pc:docMk/>
            <pc:sldMk cId="918224204" sldId="272"/>
            <ac:spMk id="8" creationId="{CE336A47-AAFB-0540-82E8-94A6C5FD5DFF}"/>
          </ac:spMkLst>
        </pc:spChg>
      </pc:sldChg>
      <pc:sldChg chg="addSp delSp modSp delAnim">
        <pc:chgData name="Cornia Nicholas" userId="S::p140581@ap.be::44251fff-3e29-4d5a-88af-d70ba71c067e" providerId="AD" clId="Web-{263DB9CC-8F3D-6C61-91BC-BC07CC3B8F31}" dt="2025-03-16T20:50:08.900" v="56" actId="20577"/>
        <pc:sldMkLst>
          <pc:docMk/>
          <pc:sldMk cId="4006717427" sldId="278"/>
        </pc:sldMkLst>
        <pc:spChg chg="mod">
          <ac:chgData name="Cornia Nicholas" userId="S::p140581@ap.be::44251fff-3e29-4d5a-88af-d70ba71c067e" providerId="AD" clId="Web-{263DB9CC-8F3D-6C61-91BC-BC07CC3B8F31}" dt="2025-03-16T20:50:08.900" v="56" actId="20577"/>
          <ac:spMkLst>
            <pc:docMk/>
            <pc:sldMk cId="4006717427" sldId="278"/>
            <ac:spMk id="2" creationId="{C1FAC39A-F062-BE25-4F5B-26D2BCEDFCC5}"/>
          </ac:spMkLst>
        </pc:spChg>
        <pc:spChg chg="del">
          <ac:chgData name="Cornia Nicholas" userId="S::p140581@ap.be::44251fff-3e29-4d5a-88af-d70ba71c067e" providerId="AD" clId="Web-{263DB9CC-8F3D-6C61-91BC-BC07CC3B8F31}" dt="2025-03-16T20:33:07.089" v="38"/>
          <ac:spMkLst>
            <pc:docMk/>
            <pc:sldMk cId="4006717427" sldId="278"/>
            <ac:spMk id="8" creationId="{AD6CFDE4-7B0D-5D5B-3302-765F1BB2C753}"/>
          </ac:spMkLst>
        </pc:spChg>
        <pc:grpChg chg="del">
          <ac:chgData name="Cornia Nicholas" userId="S::p140581@ap.be::44251fff-3e29-4d5a-88af-d70ba71c067e" providerId="AD" clId="Web-{263DB9CC-8F3D-6C61-91BC-BC07CC3B8F31}" dt="2025-03-16T20:33:08.527" v="39"/>
          <ac:grpSpMkLst>
            <pc:docMk/>
            <pc:sldMk cId="4006717427" sldId="278"/>
            <ac:grpSpMk id="7" creationId="{F847C591-89A4-A478-2D50-977B1A882CB3}"/>
          </ac:grpSpMkLst>
        </pc:grpChg>
        <pc:picChg chg="add mod">
          <ac:chgData name="Cornia Nicholas" userId="S::p140581@ap.be::44251fff-3e29-4d5a-88af-d70ba71c067e" providerId="AD" clId="Web-{263DB9CC-8F3D-6C61-91BC-BC07CC3B8F31}" dt="2025-03-16T20:33:43.605" v="46" actId="1076"/>
          <ac:picMkLst>
            <pc:docMk/>
            <pc:sldMk cId="4006717427" sldId="278"/>
            <ac:picMk id="9" creationId="{EBD54DE1-FD4B-3279-5688-D258E75433EB}"/>
          </ac:picMkLst>
        </pc:picChg>
      </pc:sldChg>
      <pc:sldChg chg="addSp modSp">
        <pc:chgData name="Cornia Nicholas" userId="S::p140581@ap.be::44251fff-3e29-4d5a-88af-d70ba71c067e" providerId="AD" clId="Web-{263DB9CC-8F3D-6C61-91BC-BC07CC3B8F31}" dt="2025-03-16T20:01:47.406" v="20" actId="20577"/>
        <pc:sldMkLst>
          <pc:docMk/>
          <pc:sldMk cId="2091382555" sldId="281"/>
        </pc:sldMkLst>
        <pc:spChg chg="add mod">
          <ac:chgData name="Cornia Nicholas" userId="S::p140581@ap.be::44251fff-3e29-4d5a-88af-d70ba71c067e" providerId="AD" clId="Web-{263DB9CC-8F3D-6C61-91BC-BC07CC3B8F31}" dt="2025-03-16T20:01:47.406" v="20" actId="20577"/>
          <ac:spMkLst>
            <pc:docMk/>
            <pc:sldMk cId="2091382555" sldId="281"/>
            <ac:spMk id="8" creationId="{9FFB469A-F03E-26E8-0501-38E6FBDC6C4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B71A8-79AF-473A-9C0F-C260DACC5AFC}" type="datetimeFigureOut">
              <a:t>17-3-2025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6CC5D-D3A8-427D-B8A9-38303DD97523}" type="slidenum"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2471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Viktor plays a short extract before the starting of the presentation. 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6991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 comes the quantitative discussion. Let's consider one or two parameters for the Bach and Scarlatti and digress from them.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8309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032A-8A92-4432-54AE-47FD5A21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93C1791-2E5B-AC02-F829-AA0E4D157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1FFFAC1-0785-4667-420E-0DE183165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 comes the quantitative discussion. Let's consider one or two parameters for the Bach and Scarlatti and digress from them.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1111D8-F8F4-4DF9-6B31-1A58BEB6E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1937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Questioning the concept of the "work": instead of seeking the right version, according to the composer's will, we should embrace the plurality of interpretations around it.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Our project wishes to illustrate this inherent, and exiting, plurality by considering two iconic keyboard works by J.S. Bach and Domenico Scarlatti.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We clarify this is a work in progress, and we are working on publish an extended article about our results.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P.s. See "</a:t>
            </a:r>
            <a:r>
              <a:rPr lang="en-US" dirty="0" err="1">
                <a:ea typeface="Calibri"/>
                <a:cs typeface="Calibri"/>
              </a:rPr>
              <a:t>decostruction</a:t>
            </a:r>
            <a:r>
              <a:rPr lang="en-US" dirty="0">
                <a:ea typeface="Calibri"/>
                <a:cs typeface="Calibri"/>
              </a:rPr>
              <a:t> of aura" by Walter Benjamin and Derrida, against the authoritative school of </a:t>
            </a:r>
            <a:r>
              <a:rPr lang="en-US" dirty="0" err="1">
                <a:ea typeface="Calibri"/>
                <a:cs typeface="Calibri"/>
              </a:rPr>
              <a:t>Hisher</a:t>
            </a:r>
            <a:r>
              <a:rPr lang="en-US" dirty="0">
                <a:ea typeface="Calibri"/>
                <a:cs typeface="Calibri"/>
              </a:rPr>
              <a:t> (Validity of Interpretation)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1080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 comes the quantitative discussion. Let's consider one or two parameters for the Bach and Scarlatti and digress from them.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2812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032A-8A92-4432-54AE-47FD5A213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93C1791-2E5B-AC02-F829-AA0E4D1571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71FFFAC1-0785-4667-420E-0DE183165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 comes the quantitative discussion. Let's consider one or two parameters for the Bach and Scarlatti and digress from them.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01111D8-F8F4-4DF9-6B31-1A58BEB6EC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0677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Questioning the concept of the "work": instead of seeking the right version, according to the composer's will, we should embrace the plurality of interpretations around it.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Our project wishes to illustrate this inherent, and exiting, plurality by considering two iconic keyboard works by J.S. Bach and Domenico Scarlatti.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We clarify this is a work in progress, and we are working on publish an extended article about our results.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P.s. See "</a:t>
            </a:r>
            <a:r>
              <a:rPr lang="en-US" dirty="0" err="1">
                <a:ea typeface="Calibri"/>
                <a:cs typeface="Calibri"/>
              </a:rPr>
              <a:t>decostruction</a:t>
            </a:r>
            <a:r>
              <a:rPr lang="en-US" dirty="0">
                <a:ea typeface="Calibri"/>
                <a:cs typeface="Calibri"/>
              </a:rPr>
              <a:t> of aura" by Walter Benjamin and Derrida, against the authoritative school of </a:t>
            </a:r>
            <a:r>
              <a:rPr lang="en-US" dirty="0" err="1">
                <a:ea typeface="Calibri"/>
                <a:cs typeface="Calibri"/>
              </a:rPr>
              <a:t>Hisher</a:t>
            </a:r>
            <a:r>
              <a:rPr lang="en-US" dirty="0">
                <a:ea typeface="Calibri"/>
                <a:cs typeface="Calibri"/>
              </a:rPr>
              <a:t> (Validity of Interpretation)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03317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153D0-F7C7-2BAA-DEF5-B38E9A9E4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44FDF82E-6313-8C03-843C-DC89AC38D2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094B99C3-8DDE-CCBF-7719-168D9FF20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Blanche Selva as music teacher and her legacy. The importance of Bach repertoire in her pedagogical mission.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Building an artistic network through these works. </a:t>
            </a:r>
          </a:p>
          <a:p>
            <a:r>
              <a:rPr lang="en-US" dirty="0">
                <a:ea typeface="Calibri"/>
                <a:cs typeface="Calibri"/>
              </a:rPr>
              <a:t>Works of Bach and Scarlatti were addressing an audience of students and amateurs. </a:t>
            </a:r>
          </a:p>
          <a:p>
            <a:r>
              <a:rPr lang="en-US" dirty="0">
                <a:ea typeface="Calibri"/>
                <a:cs typeface="Calibri"/>
              </a:rPr>
              <a:t>These editors were more explicit in their markings to clearly communicate their style.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8A120D8-4806-37D0-E160-DA390F7967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6514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7A4CC-1565-09DC-27E2-8780000AB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35D257FC-0B5E-4A1F-FCB2-7CB8F15995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B7794F5-85F1-8DEB-D012-628040D8C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Viktor will play the pieces.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53FA8C5-CA57-EEED-16D2-ACBC6B2C14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9532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Questioning the concept of the "work": instead of seeking the right version, according to the composer's will, we should embrace the plurality of interpretations around it.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Our project wishes to illustrate this inherent, and exiting, plurality by considering two iconic keyboard works by J.S. Bach and Domenico Scarlatti.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We clarify this is a work in progress, and we are working on publish an extended article about our results.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P.s. See "</a:t>
            </a:r>
            <a:r>
              <a:rPr lang="en-US" dirty="0" err="1">
                <a:ea typeface="Calibri"/>
                <a:cs typeface="Calibri"/>
              </a:rPr>
              <a:t>decostruction</a:t>
            </a:r>
            <a:r>
              <a:rPr lang="en-US" dirty="0">
                <a:ea typeface="Calibri"/>
                <a:cs typeface="Calibri"/>
              </a:rPr>
              <a:t> of aura" by Walter Benjamin and Derrida, against the authoritative school of </a:t>
            </a:r>
            <a:r>
              <a:rPr lang="en-US" dirty="0" err="1">
                <a:ea typeface="Calibri"/>
                <a:cs typeface="Calibri"/>
              </a:rPr>
              <a:t>Hisher</a:t>
            </a:r>
            <a:r>
              <a:rPr lang="en-US" dirty="0">
                <a:ea typeface="Calibri"/>
                <a:cs typeface="Calibri"/>
              </a:rPr>
              <a:t> (Validity of Interpretation)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1915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Questioning the concept of the "work": instead of seeking the right version, according to the composer's will, we should embrace the plurality of interpretations around it.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Our project wishes to illustrate this inherent, and exiting, plurality by considering two iconic keyboard works by J.S. Bach and Domenico Scarlatti.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We clarify this is a work in progress, and we are working on publish an extended article about our results.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P.s. See "</a:t>
            </a:r>
            <a:r>
              <a:rPr lang="en-US" dirty="0" err="1">
                <a:ea typeface="Calibri"/>
                <a:cs typeface="Calibri"/>
              </a:rPr>
              <a:t>decostruction</a:t>
            </a:r>
            <a:r>
              <a:rPr lang="en-US" dirty="0">
                <a:ea typeface="Calibri"/>
                <a:cs typeface="Calibri"/>
              </a:rPr>
              <a:t> of aura" by Walter Benjamin and Derrida, against the authoritative school of </a:t>
            </a:r>
            <a:r>
              <a:rPr lang="en-US" dirty="0" err="1">
                <a:ea typeface="Calibri"/>
                <a:cs typeface="Calibri"/>
              </a:rPr>
              <a:t>Hisher</a:t>
            </a:r>
            <a:r>
              <a:rPr lang="en-US" dirty="0">
                <a:ea typeface="Calibri"/>
                <a:cs typeface="Calibri"/>
              </a:rPr>
              <a:t> (Validity of Interpretation)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600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Questioning the concept of the "work": instead of seeking the right version, according to the composer's will, we should embrace the plurality of interpretations around it.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Our project wishes to illustrate this inherent, and exiting, plurality by considering two iconic keyboard works by J.S. Bach and Domenico Scarlatti.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We clarify this is a work in progress, and we are working on publish an extended article about our results.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P.s. See "</a:t>
            </a:r>
            <a:r>
              <a:rPr lang="en-US" dirty="0" err="1">
                <a:ea typeface="Calibri"/>
                <a:cs typeface="Calibri"/>
              </a:rPr>
              <a:t>decostruction</a:t>
            </a:r>
            <a:r>
              <a:rPr lang="en-US" dirty="0">
                <a:ea typeface="Calibri"/>
                <a:cs typeface="Calibri"/>
              </a:rPr>
              <a:t> of aura" by Walter Benjamin and Derrida, against the authoritative school of </a:t>
            </a:r>
            <a:r>
              <a:rPr lang="en-US" dirty="0" err="1">
                <a:ea typeface="Calibri"/>
                <a:cs typeface="Calibri"/>
              </a:rPr>
              <a:t>Hisher</a:t>
            </a:r>
            <a:r>
              <a:rPr lang="en-US" dirty="0">
                <a:ea typeface="Calibri"/>
                <a:cs typeface="Calibri"/>
              </a:rPr>
              <a:t> (Validity of Interpretation)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9345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Questioning the concept of the "work": instead of seeking the right version, according to the composer's will, we should embrace the plurality of interpretations around it.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Our project wishes to illustrate this inherent, and exiting, plurality by considering two iconic keyboard works by J.S. Bach and Domenico Scarlatti.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We clarify this is a work in progress, and we are working on publish an extended article about our results.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P.s. See "</a:t>
            </a:r>
            <a:r>
              <a:rPr lang="en-US" dirty="0" err="1">
                <a:ea typeface="Calibri"/>
                <a:cs typeface="Calibri"/>
              </a:rPr>
              <a:t>decostruction</a:t>
            </a:r>
            <a:r>
              <a:rPr lang="en-US" dirty="0">
                <a:ea typeface="Calibri"/>
                <a:cs typeface="Calibri"/>
              </a:rPr>
              <a:t> of aura" by Walter Benjamin and Derrida, against the authoritative school of </a:t>
            </a:r>
            <a:r>
              <a:rPr lang="en-US" dirty="0" err="1">
                <a:ea typeface="Calibri"/>
                <a:cs typeface="Calibri"/>
              </a:rPr>
              <a:t>Hisher</a:t>
            </a:r>
            <a:r>
              <a:rPr lang="en-US" dirty="0">
                <a:ea typeface="Calibri"/>
                <a:cs typeface="Calibri"/>
              </a:rPr>
              <a:t> (Validity of Interpretation)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1865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For the </a:t>
            </a:r>
            <a:r>
              <a:rPr lang="en-US" dirty="0" err="1">
                <a:ea typeface="Calibri"/>
                <a:cs typeface="Calibri"/>
              </a:rPr>
              <a:t>romantici</a:t>
            </a:r>
            <a:r>
              <a:rPr lang="en-US" dirty="0">
                <a:ea typeface="Calibri"/>
                <a:cs typeface="Calibri"/>
              </a:rPr>
              <a:t>, the keyboard music of Bach and Scarlatti have been a </a:t>
            </a:r>
            <a:r>
              <a:rPr lang="en-US" dirty="0" err="1">
                <a:ea typeface="Calibri"/>
                <a:cs typeface="Calibri"/>
              </a:rPr>
              <a:t>inexaustable</a:t>
            </a:r>
            <a:r>
              <a:rPr lang="en-US" dirty="0">
                <a:ea typeface="Calibri"/>
                <a:cs typeface="Calibri"/>
              </a:rPr>
              <a:t> source of inspiration and have been part of the training of generation of pianists around Europe.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1292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4D3E2-F4F9-975C-DAED-FD34332B4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02FFE11-E3BC-FFD3-AAEC-DF3A41270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044D4E-8C65-48FB-C74D-D9365FB02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 comes some brief discussion about the analysis of the </a:t>
            </a:r>
            <a:r>
              <a:rPr lang="en-US" dirty="0" err="1">
                <a:ea typeface="Calibri"/>
                <a:cs typeface="Calibri"/>
              </a:rPr>
              <a:t>MusicXML</a:t>
            </a:r>
            <a:r>
              <a:rPr lang="en-US" dirty="0">
                <a:ea typeface="Calibri"/>
                <a:cs typeface="Calibri"/>
              </a:rPr>
              <a:t> transcriptions and the MIDI files from the Disklavier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E603BB-8F91-C03A-1EC1-5B24071BA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7725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4D3E2-F4F9-975C-DAED-FD34332B4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02FFE11-E3BC-FFD3-AAEC-DF3A41270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044D4E-8C65-48FB-C74D-D9365FB02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 comes some brief discussion about the analysis of the </a:t>
            </a:r>
            <a:r>
              <a:rPr lang="en-US" dirty="0" err="1">
                <a:ea typeface="Calibri"/>
                <a:cs typeface="Calibri"/>
              </a:rPr>
              <a:t>MusicXML</a:t>
            </a:r>
            <a:r>
              <a:rPr lang="en-US" dirty="0">
                <a:ea typeface="Calibri"/>
                <a:cs typeface="Calibri"/>
              </a:rPr>
              <a:t> transcriptions and the MIDI files from the Disklavier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E603BB-8F91-C03A-1EC1-5B24071BA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308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4D3E2-F4F9-975C-DAED-FD34332B4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02FFE11-E3BC-FFD3-AAEC-DF3A41270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5D044D4E-8C65-48FB-C74D-D9365FB020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Here comes some brief discussion about the analysis of the </a:t>
            </a:r>
            <a:r>
              <a:rPr lang="en-US" dirty="0" err="1">
                <a:ea typeface="Calibri"/>
                <a:cs typeface="Calibri"/>
              </a:rPr>
              <a:t>MusicXML</a:t>
            </a:r>
            <a:r>
              <a:rPr lang="en-US" dirty="0">
                <a:ea typeface="Calibri"/>
                <a:cs typeface="Calibri"/>
              </a:rPr>
              <a:t> transcriptions and the MIDI files from the Disklavier</a:t>
            </a: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7E603BB-8F91-C03A-1EC1-5B24071BA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A6CC5D-D3A8-427D-B8A9-38303DD97523}" type="slidenum"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7738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17.03.2025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72B1D05B-84A4-E5B3-E4AA-ACC67B0E6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44" y="-647063"/>
            <a:ext cx="12192000" cy="56570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24786" y="1135783"/>
            <a:ext cx="7652953" cy="1346157"/>
          </a:xfrm>
        </p:spPr>
        <p:txBody>
          <a:bodyPr>
            <a:normAutofit/>
          </a:bodyPr>
          <a:lstStyle/>
          <a:p>
            <a:pPr algn="ctr"/>
            <a:r>
              <a:rPr lang="en-CA" sz="6600" b="1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Echos du temps passé</a:t>
            </a:r>
            <a:endParaRPr lang="en-CA" sz="6600" b="1"/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2944FA42-E8B8-29CE-B0A4-A486A5D516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981834" y="5198878"/>
            <a:ext cx="2222844" cy="947448"/>
          </a:xfr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C9614784-0DE2-AD6C-ED2B-081D1DAAFB93}"/>
              </a:ext>
            </a:extLst>
          </p:cNvPr>
          <p:cNvSpPr txBox="1"/>
          <p:nvPr/>
        </p:nvSpPr>
        <p:spPr>
          <a:xfrm>
            <a:off x="2425883" y="6065629"/>
            <a:ext cx="19188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000" dirty="0">
                <a:solidFill>
                  <a:srgbClr val="D49D33"/>
                </a:solidFill>
                <a:latin typeface="Baskerville Old Face"/>
              </a:rPr>
              <a:t>Nicholas Cornia</a:t>
            </a:r>
          </a:p>
        </p:txBody>
      </p:sp>
      <p:pic>
        <p:nvPicPr>
          <p:cNvPr id="12" name="Afbeelding 11" descr="Afbeelding met tekst, Lettertype, schermopname, ontwerp&#10;&#10;Door AI gegenereerde inhoud is mogelijk onjuist.">
            <a:extLst>
              <a:ext uri="{FF2B5EF4-FFF2-40B4-BE49-F238E27FC236}">
                <a16:creationId xmlns:a16="http://schemas.microsoft.com/office/drawing/2014/main" id="{378B4A3E-F9D3-B197-9316-4887754C7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9652" y="5200919"/>
            <a:ext cx="1931835" cy="732745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4D203B14-42C7-1DE7-E4FD-36FBACAA4BAC}"/>
              </a:ext>
            </a:extLst>
          </p:cNvPr>
          <p:cNvSpPr txBox="1"/>
          <p:nvPr/>
        </p:nvSpPr>
        <p:spPr>
          <a:xfrm>
            <a:off x="7708025" y="6067292"/>
            <a:ext cx="197537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CA" sz="2000" baseline="0" dirty="0">
                <a:solidFill>
                  <a:srgbClr val="D49D33"/>
                </a:solidFill>
                <a:latin typeface="Baskerville Old Face"/>
              </a:rPr>
              <a:t>Viktor Lazarov</a:t>
            </a:r>
            <a:endParaRPr lang="en-CA" sz="2000" dirty="0"/>
          </a:p>
        </p:txBody>
      </p:sp>
      <p:pic>
        <p:nvPicPr>
          <p:cNvPr id="15" name="Afbeelding 14" descr="Afbeelding met tekst, Lettertype, typografie, Graphics&#10;&#10;Door AI gegenereerde inhoud is mogelijk onjuist.">
            <a:extLst>
              <a:ext uri="{FF2B5EF4-FFF2-40B4-BE49-F238E27FC236}">
                <a16:creationId xmlns:a16="http://schemas.microsoft.com/office/drawing/2014/main" id="{9982A5E3-F10B-E8E7-940A-30B20EFBA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025" y="5197247"/>
            <a:ext cx="1484995" cy="61390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41885E6B-9ECE-5767-8444-7F3B6B896E74}"/>
              </a:ext>
            </a:extLst>
          </p:cNvPr>
          <p:cNvSpPr txBox="1"/>
          <p:nvPr/>
        </p:nvSpPr>
        <p:spPr>
          <a:xfrm>
            <a:off x="3016600" y="2670149"/>
            <a:ext cx="61588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CA" sz="2400" b="1" i="1" dirty="0">
                <a:solidFill>
                  <a:srgbClr val="D49D33"/>
                </a:solidFill>
                <a:latin typeface="Baskerville Old Face"/>
              </a:rPr>
              <a:t>Deconstruction of authority: </a:t>
            </a:r>
            <a:br>
              <a:rPr lang="en-CA" sz="2400" b="1" i="1" dirty="0">
                <a:latin typeface="Baskerville Old Face"/>
              </a:rPr>
            </a:br>
            <a:r>
              <a:rPr lang="en-CA" sz="2400" b="1" i="1" dirty="0">
                <a:solidFill>
                  <a:srgbClr val="D49D33"/>
                </a:solidFill>
                <a:latin typeface="Baskerville Old Face"/>
              </a:rPr>
              <a:t>Seeking truth in Historical Editions &amp; Performances of the Baroque Keyboard Music</a:t>
            </a:r>
            <a:r>
              <a:rPr lang="en-CA" sz="2400" i="1" dirty="0">
                <a:solidFill>
                  <a:srgbClr val="D49D33"/>
                </a:solidFill>
                <a:latin typeface="Baskerville Old Face"/>
              </a:rPr>
              <a:t> </a:t>
            </a:r>
          </a:p>
        </p:txBody>
      </p:sp>
      <p:pic>
        <p:nvPicPr>
          <p:cNvPr id="5" name="Afbeelding 4" descr="Afbeelding met Lettertype, Graphics, symbool, ontwerp&#10;&#10;Door AI gegenereerde inhoud is mogelijk onjuist.">
            <a:extLst>
              <a:ext uri="{FF2B5EF4-FFF2-40B4-BE49-F238E27FC236}">
                <a16:creationId xmlns:a16="http://schemas.microsoft.com/office/drawing/2014/main" id="{444F825E-FDD8-DA8A-720C-EE986E583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7739" y="4676519"/>
            <a:ext cx="1619249" cy="1771650"/>
          </a:xfrm>
          <a:prstGeom prst="rect">
            <a:avLst/>
          </a:prstGeom>
        </p:spPr>
      </p:pic>
      <p:sp>
        <p:nvSpPr>
          <p:cNvPr id="7" name="Tekstvak 5">
            <a:extLst>
              <a:ext uri="{FF2B5EF4-FFF2-40B4-BE49-F238E27FC236}">
                <a16:creationId xmlns:a16="http://schemas.microsoft.com/office/drawing/2014/main" id="{62A8C20C-ABE6-6726-053E-6B70994CC15F}"/>
              </a:ext>
            </a:extLst>
          </p:cNvPr>
          <p:cNvSpPr txBox="1"/>
          <p:nvPr/>
        </p:nvSpPr>
        <p:spPr>
          <a:xfrm>
            <a:off x="256796" y="230104"/>
            <a:ext cx="60796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Artistic Research @ Kristiania University of Oslo</a:t>
            </a:r>
          </a:p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March 17-18, 2025</a:t>
            </a: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F586C1-64AE-8507-62D9-112B28CF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BCCB4-696C-5889-BD6F-AA39BBF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50" y="223353"/>
            <a:ext cx="7652953" cy="1346157"/>
          </a:xfrm>
        </p:spPr>
        <p:txBody>
          <a:bodyPr/>
          <a:lstStyle/>
          <a:p>
            <a:r>
              <a:rPr lang="en-CA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JS Bach Editions</a:t>
            </a:r>
            <a:endParaRPr lang="en-CA"/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B67337A2-6D7F-6556-E034-6E9BEEB4A3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E2C36E31-87F6-7728-E145-D0DDD8C90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E560DCB-8CDF-95BF-FCB6-CB0DA37729D8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411EAC-47EC-F054-37EA-B66658FBB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403494"/>
              </p:ext>
            </p:extLst>
          </p:nvPr>
        </p:nvGraphicFramePr>
        <p:xfrm>
          <a:off x="296649" y="5746766"/>
          <a:ext cx="5613821" cy="222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13821">
                  <a:extLst>
                    <a:ext uri="{9D8B030D-6E8A-4147-A177-3AD203B41FA5}">
                      <a16:colId xmlns:a16="http://schemas.microsoft.com/office/drawing/2014/main" val="6611250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u="none" strike="noStrike" dirty="0">
                          <a:effectLst/>
                          <a:latin typeface="Baskerville Old Face" panose="02020602080505020303" pitchFamily="18" charset="77"/>
                          <a:cs typeface="Calibri" panose="020F0502020204030204" pitchFamily="34" charset="0"/>
                        </a:rPr>
                        <a:t>*Total = slurs + dynamics + expression + tempo + articulation + fingering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Baskerville Old Face" panose="02020602080505020303" pitchFamily="18" charset="77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539168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194B92F-8F36-C0B7-EFD5-366474B4DAB6}"/>
              </a:ext>
            </a:extLst>
          </p:cNvPr>
          <p:cNvSpPr/>
          <p:nvPr/>
        </p:nvSpPr>
        <p:spPr>
          <a:xfrm>
            <a:off x="5751443" y="2146852"/>
            <a:ext cx="463827" cy="318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DF0B97-B729-3F7C-58E0-88837F0DE92B}"/>
              </a:ext>
            </a:extLst>
          </p:cNvPr>
          <p:cNvSpPr/>
          <p:nvPr/>
        </p:nvSpPr>
        <p:spPr>
          <a:xfrm>
            <a:off x="9699577" y="3734516"/>
            <a:ext cx="463827" cy="318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Afbeelding 8" descr="Afbeelding met tekst, Perceel, diagram, lijn&#10;&#10;Door AI gegenereerde inhoud is mogelijk onjuist.">
            <a:extLst>
              <a:ext uri="{FF2B5EF4-FFF2-40B4-BE49-F238E27FC236}">
                <a16:creationId xmlns:a16="http://schemas.microsoft.com/office/drawing/2014/main" id="{2E907526-BB26-CC39-E4A4-C5A409659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459" y="1467786"/>
            <a:ext cx="9473514" cy="393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9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EE624-8930-806E-7E9F-19AE692C0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AC39A-F062-BE25-4F5B-26D2BCED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50" y="223353"/>
            <a:ext cx="7652953" cy="1346157"/>
          </a:xfrm>
        </p:spPr>
        <p:txBody>
          <a:bodyPr/>
          <a:lstStyle/>
          <a:p>
            <a:r>
              <a:rPr lang="en-CA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Dynamics : JS Bach</a:t>
            </a:r>
            <a:endParaRPr lang="en-CA" dirty="0"/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93C15216-3C33-831D-214B-0E1F8AED8F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96368D82-A397-9342-48A4-4CBBBD80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B7AA08C-C9C3-4171-B8A6-1CC7D2CE1374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pic>
        <p:nvPicPr>
          <p:cNvPr id="8" name="Afbeelding 7" descr="Afbeelding met tekst, schermopname, diagram, Perceel&#10;&#10;Door AI gegenereerde inhoud is mogelijk onjuist.">
            <a:extLst>
              <a:ext uri="{FF2B5EF4-FFF2-40B4-BE49-F238E27FC236}">
                <a16:creationId xmlns:a16="http://schemas.microsoft.com/office/drawing/2014/main" id="{889B549E-9B4C-8F25-57DD-2F510B6F9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4573" y="1573967"/>
            <a:ext cx="7082853" cy="423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16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EDD49-902F-0C67-33FA-668825E3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CBFF-5CDA-2EFC-E1F5-94A9D869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2461" y="2348677"/>
            <a:ext cx="5912408" cy="1446797"/>
          </a:xfrm>
        </p:spPr>
        <p:txBody>
          <a:bodyPr>
            <a:normAutofit fontScale="90000"/>
          </a:bodyPr>
          <a:lstStyle/>
          <a:p>
            <a:r>
              <a:rPr lang="en-CA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J.S. Bach</a:t>
            </a:r>
            <a:br>
              <a:rPr lang="en-CA" dirty="0">
                <a:latin typeface="Baskerville Old Face"/>
                <a:ea typeface="Calibri"/>
                <a:cs typeface="Calibri"/>
              </a:rPr>
            </a:br>
            <a:r>
              <a:rPr lang="en-CA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Prelude in E-flat minor BWV 853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BBCAE601-8C2D-E14F-87F9-1DF2FEA375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7" y="157844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124FBFD1-CD1D-9415-9F67-8C380AAF3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3564B32-6C55-A3A3-6C94-1ADEDE1F527D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pic>
        <p:nvPicPr>
          <p:cNvPr id="3" name="Tijdelijke aanduiding voor inhoud 8">
            <a:extLst>
              <a:ext uri="{FF2B5EF4-FFF2-40B4-BE49-F238E27FC236}">
                <a16:creationId xmlns:a16="http://schemas.microsoft.com/office/drawing/2014/main" id="{D572F330-E85C-2730-F74E-429F366A3A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19667" y="378061"/>
            <a:ext cx="4274256" cy="5401662"/>
          </a:xfrm>
        </p:spPr>
      </p:pic>
    </p:spTree>
    <p:extLst>
      <p:ext uri="{BB962C8B-B14F-4D97-AF65-F5344CB8AC3E}">
        <p14:creationId xmlns:p14="http://schemas.microsoft.com/office/powerpoint/2010/main" val="2206589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F586C1-64AE-8507-62D9-112B28CF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3BCCB4-696C-5889-BD6F-AA39BBF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50" y="223353"/>
            <a:ext cx="7652953" cy="1346157"/>
          </a:xfrm>
        </p:spPr>
        <p:txBody>
          <a:bodyPr/>
          <a:lstStyle/>
          <a:p>
            <a:r>
              <a:rPr lang="en-CA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D Scarlatti Editions</a:t>
            </a:r>
            <a:endParaRPr lang="en-CA"/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B67337A2-6D7F-6556-E034-6E9BEEB4A35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E2C36E31-87F6-7728-E145-D0DDD8C90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E560DCB-8CDF-95BF-FCB6-CB0DA37729D8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99D0FC-58CF-9C91-8E4C-3C5B43C9DB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883770"/>
              </p:ext>
            </p:extLst>
          </p:nvPr>
        </p:nvGraphicFramePr>
        <p:xfrm>
          <a:off x="296649" y="5746766"/>
          <a:ext cx="5613821" cy="2228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13821">
                  <a:extLst>
                    <a:ext uri="{9D8B030D-6E8A-4147-A177-3AD203B41FA5}">
                      <a16:colId xmlns:a16="http://schemas.microsoft.com/office/drawing/2014/main" val="66112500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CA" sz="1400" u="none" strike="noStrike" dirty="0">
                          <a:effectLst/>
                          <a:latin typeface="Baskerville Old Face" panose="02020602080505020303" pitchFamily="18" charset="77"/>
                          <a:cs typeface="Calibri" panose="020F0502020204030204" pitchFamily="34" charset="0"/>
                        </a:rPr>
                        <a:t>*Total = slurs + dynamics + expression + tempo + articulation + fingering</a:t>
                      </a:r>
                      <a:endParaRPr lang="en-CA" sz="1400" b="1" i="0" u="none" strike="noStrike" dirty="0">
                        <a:solidFill>
                          <a:srgbClr val="000000"/>
                        </a:solidFill>
                        <a:effectLst/>
                        <a:latin typeface="Baskerville Old Face" panose="02020602080505020303" pitchFamily="18" charset="77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2539168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2C2A0AF-CAFA-92AE-9E81-CF817C4F0113}"/>
              </a:ext>
            </a:extLst>
          </p:cNvPr>
          <p:cNvSpPr/>
          <p:nvPr/>
        </p:nvSpPr>
        <p:spPr>
          <a:xfrm>
            <a:off x="2385390" y="3684104"/>
            <a:ext cx="463827" cy="318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C32CF-F5F5-AFA6-C9E6-E0C0528188FD}"/>
              </a:ext>
            </a:extLst>
          </p:cNvPr>
          <p:cNvSpPr/>
          <p:nvPr/>
        </p:nvSpPr>
        <p:spPr>
          <a:xfrm>
            <a:off x="9511926" y="3869634"/>
            <a:ext cx="463827" cy="3180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" name="Afbeelding 11" descr="Afbeelding met tekst, diagram, Perceel, lijn&#10;&#10;Door AI gegenereerde inhoud is mogelijk onjuist.">
            <a:extLst>
              <a:ext uri="{FF2B5EF4-FFF2-40B4-BE49-F238E27FC236}">
                <a16:creationId xmlns:a16="http://schemas.microsoft.com/office/drawing/2014/main" id="{04F262C1-82A4-76D6-0D9E-70A7B8D25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053" y="1642825"/>
            <a:ext cx="8804190" cy="35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4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DEE624-8930-806E-7E9F-19AE692C0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AC39A-F062-BE25-4F5B-26D2BCED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50" y="223353"/>
            <a:ext cx="7652953" cy="1346157"/>
          </a:xfrm>
        </p:spPr>
        <p:txBody>
          <a:bodyPr/>
          <a:lstStyle/>
          <a:p>
            <a:r>
              <a:rPr lang="en-CA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Slur density: D Scarlatti</a:t>
            </a:r>
            <a:endParaRPr lang="en-CA" dirty="0"/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93C15216-3C33-831D-214B-0E1F8AED8F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96368D82-A397-9342-48A4-4CBBBD808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B7AA08C-C9C3-4171-B8A6-1CC7D2CE1374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pic>
        <p:nvPicPr>
          <p:cNvPr id="9" name="Afbeelding 8" descr="Afbeelding met tekst, schermopname, Kleurrijkheid, diagram&#10;&#10;Door AI gegenereerde inhoud is mogelijk onjuist.">
            <a:extLst>
              <a:ext uri="{FF2B5EF4-FFF2-40B4-BE49-F238E27FC236}">
                <a16:creationId xmlns:a16="http://schemas.microsoft.com/office/drawing/2014/main" id="{EBD54DE1-FD4B-3279-5688-D258E7543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703" y="1570371"/>
            <a:ext cx="7120328" cy="427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1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EDD49-902F-0C67-33FA-668825E3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CBFF-5CDA-2EFC-E1F5-94A9D869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446" y="2700550"/>
            <a:ext cx="6175136" cy="1446797"/>
          </a:xfrm>
        </p:spPr>
        <p:txBody>
          <a:bodyPr/>
          <a:lstStyle/>
          <a:p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D. Scarlatti</a:t>
            </a:r>
            <a:b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</a:br>
            <a:r>
              <a:rPr lang="de-DE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Sonata in D minor K.9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BBCAE601-8C2D-E14F-87F9-1DF2FEA375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7" y="157844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124FBFD1-CD1D-9415-9F67-8C380AAF3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3564B32-6C55-A3A3-6C94-1ADEDE1F527D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600" dirty="0" err="1">
                <a:solidFill>
                  <a:srgbClr val="D49D33"/>
                </a:solidFill>
                <a:latin typeface="Baskerville Old Face"/>
              </a:rPr>
              <a:t>Echos</a:t>
            </a:r>
            <a:r>
              <a:rPr lang="nl-NL" sz="1600" dirty="0">
                <a:solidFill>
                  <a:srgbClr val="D49D33"/>
                </a:solidFill>
                <a:latin typeface="Baskerville Old Face"/>
              </a:rPr>
              <a:t> du </a:t>
            </a:r>
            <a:r>
              <a:rPr lang="nl-NL" sz="1600" dirty="0" err="1">
                <a:solidFill>
                  <a:srgbClr val="D49D33"/>
                </a:solidFill>
                <a:latin typeface="Baskerville Old Face"/>
              </a:rPr>
              <a:t>temps</a:t>
            </a:r>
            <a:r>
              <a:rPr lang="nl-NL" sz="1600" dirty="0">
                <a:solidFill>
                  <a:srgbClr val="D49D33"/>
                </a:solidFill>
                <a:latin typeface="Baskerville Old Face"/>
              </a:rPr>
              <a:t> passé -  AR@K </a:t>
            </a:r>
            <a:r>
              <a:rPr lang="nl-NL" sz="1600" dirty="0" err="1">
                <a:solidFill>
                  <a:srgbClr val="D49D33"/>
                </a:solidFill>
                <a:latin typeface="Baskerville Old Face"/>
              </a:rPr>
              <a:t>symphosium</a:t>
            </a:r>
            <a:r>
              <a:rPr lang="nl-NL" sz="1600" dirty="0">
                <a:solidFill>
                  <a:srgbClr val="D49D33"/>
                </a:solidFill>
                <a:latin typeface="Baskerville Old Face"/>
              </a:rPr>
              <a:t> 17-18 </a:t>
            </a:r>
            <a:r>
              <a:rPr lang="nl-NL" sz="1600" dirty="0" err="1">
                <a:solidFill>
                  <a:srgbClr val="D49D33"/>
                </a:solidFill>
                <a:latin typeface="Baskerville Old Face"/>
              </a:rPr>
              <a:t>March</a:t>
            </a:r>
            <a:r>
              <a:rPr lang="nl-NL" sz="1600" dirty="0">
                <a:solidFill>
                  <a:srgbClr val="D49D33"/>
                </a:solidFill>
                <a:latin typeface="Baskerville Old Face"/>
              </a:rPr>
              <a:t> 2025</a:t>
            </a:r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15A13359-11A5-7A82-C945-2D2563014C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53" y="726404"/>
            <a:ext cx="4274256" cy="54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35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D952C-A887-4E01-9326-96BF9C813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FD5F21-ECCC-0B48-09A4-05729BFA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99" y="244888"/>
            <a:ext cx="7652953" cy="1346157"/>
          </a:xfrm>
        </p:spPr>
        <p:txBody>
          <a:bodyPr/>
          <a:lstStyle/>
          <a:p>
            <a:r>
              <a:rPr lang="en-CA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Future work</a:t>
            </a:r>
            <a:endParaRPr lang="en-CA"/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1DE54040-CF02-0980-68AF-701256C9A1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0CAC8AB0-D0AE-9F91-705C-4F46B56B4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B2FB742-0F27-4112-7D12-94A16491C823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D257B31D-89C5-C25E-2301-7E6BA88E35F7}"/>
              </a:ext>
            </a:extLst>
          </p:cNvPr>
          <p:cNvSpPr txBox="1"/>
          <p:nvPr/>
        </p:nvSpPr>
        <p:spPr>
          <a:xfrm>
            <a:off x="1289775" y="1681411"/>
            <a:ext cx="5126770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CA" sz="2400" dirty="0">
              <a:solidFill>
                <a:srgbClr val="000000"/>
              </a:solidFill>
              <a:latin typeface="Baskerville Old Face"/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r>
              <a:rPr lang="en-CA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Complete recordings of all editions.</a:t>
            </a:r>
            <a:endParaRPr lang="en-CA" sz="2400" dirty="0">
              <a:solidFill>
                <a:srgbClr val="000000"/>
              </a:solidFill>
              <a:latin typeface="Baskerville Old Face"/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endParaRPr lang="en-CA" sz="2400" b="1" dirty="0">
              <a:solidFill>
                <a:srgbClr val="FFFEF6"/>
              </a:solidFill>
              <a:latin typeface="Baskerville Old Face"/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r>
              <a:rPr lang="en-CA" sz="2400" b="1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Alimenting quantitative data analysis</a:t>
            </a:r>
          </a:p>
          <a:p>
            <a:pPr marL="285750" indent="-285750">
              <a:buFont typeface="Wingdings,Sans-Serif"/>
              <a:buChar char="Ø"/>
            </a:pPr>
            <a:endParaRPr lang="en-CA" sz="2400" b="1" dirty="0">
              <a:solidFill>
                <a:srgbClr val="FFFEF6"/>
              </a:solidFill>
              <a:latin typeface="Baskerville Old Face"/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r>
              <a:rPr lang="en-CA" sz="2400" b="1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Tools for artistic-research &amp; pedagogy</a:t>
            </a:r>
          </a:p>
          <a:p>
            <a:pPr marL="285750" indent="-285750">
              <a:buFont typeface="Wingdings,Sans-Serif"/>
              <a:buChar char="Ø"/>
            </a:pPr>
            <a:endParaRPr lang="en-CA" sz="2400" b="1" dirty="0">
              <a:solidFill>
                <a:srgbClr val="FFFEF6"/>
              </a:solidFill>
              <a:latin typeface="Baskerville Old Face"/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Ø"/>
            </a:pPr>
            <a:r>
              <a:rPr lang="en-CA" sz="2400" b="1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Publication summer 2025 (June)</a:t>
            </a:r>
            <a:endParaRPr lang="en-CA" sz="2400" i="1" dirty="0">
              <a:solidFill>
                <a:srgbClr val="FFFEF6"/>
              </a:solidFill>
              <a:latin typeface="Baskerville Old Face"/>
            </a:endParaRPr>
          </a:p>
          <a:p>
            <a:pPr algn="r"/>
            <a:endParaRPr lang="en-CA" sz="2400" dirty="0">
              <a:solidFill>
                <a:srgbClr val="FFFEF6"/>
              </a:solidFill>
              <a:latin typeface="Baskerville Old Face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65F8510-E1D3-7A8C-2927-426243785C1E}"/>
              </a:ext>
            </a:extLst>
          </p:cNvPr>
          <p:cNvSpPr txBox="1"/>
          <p:nvPr/>
        </p:nvSpPr>
        <p:spPr>
          <a:xfrm>
            <a:off x="7635844" y="4917558"/>
            <a:ext cx="345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CA" i="1" dirty="0">
                <a:solidFill>
                  <a:srgbClr val="FFFEF6"/>
                </a:solidFill>
                <a:latin typeface="Baskerville Old Face"/>
              </a:rPr>
              <a:t>Blanche Selva</a:t>
            </a:r>
            <a:endParaRPr lang="nl-NL" dirty="0"/>
          </a:p>
        </p:txBody>
      </p:sp>
      <p:pic>
        <p:nvPicPr>
          <p:cNvPr id="9" name="Afbeelding 8" descr="Blanca_Selva.jpg">
            <a:extLst>
              <a:ext uri="{FF2B5EF4-FFF2-40B4-BE49-F238E27FC236}">
                <a16:creationId xmlns:a16="http://schemas.microsoft.com/office/drawing/2014/main" id="{EFC789F9-D7CB-27C0-4B79-E71825A32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123" y="2073728"/>
            <a:ext cx="3863068" cy="261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5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451A4A-7725-4C0D-0278-1D5D81872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Afbeelding 18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D7D075D6-6058-871B-18D8-0B9E42485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2679"/>
            <a:ext cx="12192000" cy="56570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4BA8C1-5961-7B28-0D8C-AB7F9533D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0847" y="2170585"/>
            <a:ext cx="7652953" cy="1346157"/>
          </a:xfrm>
        </p:spPr>
        <p:txBody>
          <a:bodyPr>
            <a:normAutofit fontScale="90000"/>
          </a:bodyPr>
          <a:lstStyle/>
          <a:p>
            <a:pPr algn="ctr"/>
            <a:r>
              <a:rPr lang="en-CA" sz="6600" b="1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Thank you for your attention</a:t>
            </a:r>
            <a:endParaRPr lang="en-CA" b="1" dirty="0"/>
          </a:p>
        </p:txBody>
      </p:sp>
      <p:pic>
        <p:nvPicPr>
          <p:cNvPr id="9" name="Tijdelijke aanduiding voor inhoud 8">
            <a:extLst>
              <a:ext uri="{FF2B5EF4-FFF2-40B4-BE49-F238E27FC236}">
                <a16:creationId xmlns:a16="http://schemas.microsoft.com/office/drawing/2014/main" id="{73D9F805-BB9A-89EB-090A-0ACE99F71C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316379" y="541584"/>
            <a:ext cx="3429878" cy="4351338"/>
          </a:xfrm>
        </p:spPr>
      </p:pic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632DC8D9-B1A2-6663-87AA-772009CABD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145564" y="4420003"/>
            <a:ext cx="2222844" cy="947448"/>
          </a:xfr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A7B17C74-5D64-EB3C-DCB5-E93F8493FF3D}"/>
              </a:ext>
            </a:extLst>
          </p:cNvPr>
          <p:cNvSpPr txBox="1"/>
          <p:nvPr/>
        </p:nvSpPr>
        <p:spPr>
          <a:xfrm>
            <a:off x="3188719" y="6085092"/>
            <a:ext cx="17110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>
                <a:solidFill>
                  <a:srgbClr val="D49D33"/>
                </a:solidFill>
                <a:latin typeface="Baskerville Old Face"/>
              </a:rPr>
              <a:t>Nicholas Cornia</a:t>
            </a:r>
          </a:p>
        </p:txBody>
      </p:sp>
      <p:pic>
        <p:nvPicPr>
          <p:cNvPr id="12" name="Afbeelding 11" descr="Afbeelding met tekst, Lettertype, schermopname, ontwerp&#10;&#10;Door AI gegenereerde inhoud is mogelijk onjuist.">
            <a:extLst>
              <a:ext uri="{FF2B5EF4-FFF2-40B4-BE49-F238E27FC236}">
                <a16:creationId xmlns:a16="http://schemas.microsoft.com/office/drawing/2014/main" id="{CED908B4-1FF1-1C51-3706-D8F429EBC7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216" y="5370471"/>
            <a:ext cx="1874108" cy="709655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34ECD262-87AB-F5DA-DA57-6069FA0BABC8}"/>
              </a:ext>
            </a:extLst>
          </p:cNvPr>
          <p:cNvSpPr txBox="1"/>
          <p:nvPr/>
        </p:nvSpPr>
        <p:spPr>
          <a:xfrm>
            <a:off x="7209402" y="6081642"/>
            <a:ext cx="16059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CA" sz="1800" baseline="0">
                <a:solidFill>
                  <a:srgbClr val="D49D33"/>
                </a:solidFill>
                <a:latin typeface="Baskerville Old Face"/>
              </a:rPr>
              <a:t>Viktor Lazarov</a:t>
            </a:r>
            <a:endParaRPr lang="en-CA"/>
          </a:p>
        </p:txBody>
      </p:sp>
      <p:pic>
        <p:nvPicPr>
          <p:cNvPr id="15" name="Afbeelding 14" descr="Afbeelding met tekst, Lettertype, typografie, Graphics&#10;&#10;Door AI gegenereerde inhoud is mogelijk onjuist.">
            <a:extLst>
              <a:ext uri="{FF2B5EF4-FFF2-40B4-BE49-F238E27FC236}">
                <a16:creationId xmlns:a16="http://schemas.microsoft.com/office/drawing/2014/main" id="{D4E12126-30AD-08E2-7605-493DBF92B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560" y="5369668"/>
            <a:ext cx="1242541" cy="498446"/>
          </a:xfrm>
          <a:prstGeom prst="rect">
            <a:avLst/>
          </a:prstGeom>
        </p:spPr>
      </p:pic>
      <p:pic>
        <p:nvPicPr>
          <p:cNvPr id="4" name="Afbeelding 3" descr="Afbeelding met Lettertype, Graphics, symbool, ontwerp&#10;&#10;Door AI gegenereerde inhoud is mogelijk onjuist.">
            <a:extLst>
              <a:ext uri="{FF2B5EF4-FFF2-40B4-BE49-F238E27FC236}">
                <a16:creationId xmlns:a16="http://schemas.microsoft.com/office/drawing/2014/main" id="{FA9CE266-80F4-90DA-586A-FD1D08B4F3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8001" y="4499488"/>
            <a:ext cx="1619249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31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EDD49-902F-0C67-33FA-668825E3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CBFF-5CDA-2EFC-E1F5-94A9D869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169" y="223353"/>
            <a:ext cx="8111475" cy="1446797"/>
          </a:xfrm>
        </p:spPr>
        <p:txBody>
          <a:bodyPr/>
          <a:lstStyle/>
          <a:p>
            <a:r>
              <a:rPr lang="en-CA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Theoretical &amp; Artistic Framework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BBCAE601-8C2D-E14F-87F9-1DF2FEA375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124FBFD1-CD1D-9415-9F67-8C380AAF3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3564B32-6C55-A3A3-6C94-1ADEDE1F527D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7D85F00-1CA1-326D-B49F-4E5D38A33542}"/>
              </a:ext>
            </a:extLst>
          </p:cNvPr>
          <p:cNvSpPr txBox="1"/>
          <p:nvPr/>
        </p:nvSpPr>
        <p:spPr>
          <a:xfrm>
            <a:off x="1276350" y="2158988"/>
            <a:ext cx="512677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It would be wrong to pretend that there is only one interpretation, the right one.</a:t>
            </a:r>
          </a:p>
          <a:p>
            <a:endParaRPr lang="en-CA" sz="2400" i="1" dirty="0">
              <a:solidFill>
                <a:srgbClr val="FFFEF6"/>
              </a:solidFill>
              <a:latin typeface="Baskerville Old Face"/>
            </a:endParaRPr>
          </a:p>
          <a:p>
            <a:pPr algn="r"/>
            <a:r>
              <a:rPr lang="en-CA" sz="2400" i="1" dirty="0">
                <a:solidFill>
                  <a:srgbClr val="FFFEF6"/>
                </a:solidFill>
                <a:latin typeface="Baskerville Old Face"/>
              </a:rPr>
              <a:t>Wanda Landowska</a:t>
            </a:r>
          </a:p>
        </p:txBody>
      </p:sp>
      <p:pic>
        <p:nvPicPr>
          <p:cNvPr id="7" name="Afbeelding 6" descr="Landowska_we_lwowie.jpg">
            <a:extLst>
              <a:ext uri="{FF2B5EF4-FFF2-40B4-BE49-F238E27FC236}">
                <a16:creationId xmlns:a16="http://schemas.microsoft.com/office/drawing/2014/main" id="{5B453C71-3EDC-1ACB-8AFA-46EAA70F1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473" y="1716477"/>
            <a:ext cx="36004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5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EDD49-902F-0C67-33FA-668825E3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CBFF-5CDA-2EFC-E1F5-94A9D869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21" y="229974"/>
            <a:ext cx="8151231" cy="1446797"/>
          </a:xfrm>
        </p:spPr>
        <p:txBody>
          <a:bodyPr/>
          <a:lstStyle/>
          <a:p>
            <a:r>
              <a:rPr lang="en-CA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Theoretical &amp; Artistic Framework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BBCAE601-8C2D-E14F-87F9-1DF2FEA375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124FBFD1-CD1D-9415-9F67-8C380AAF3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3564B32-6C55-A3A3-6C94-1ADEDE1F527D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7D85F00-1CA1-326D-B49F-4E5D38A33542}"/>
              </a:ext>
            </a:extLst>
          </p:cNvPr>
          <p:cNvSpPr txBox="1"/>
          <p:nvPr/>
        </p:nvSpPr>
        <p:spPr>
          <a:xfrm>
            <a:off x="1276349" y="2158988"/>
            <a:ext cx="10642548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32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Postmodernity</a:t>
            </a:r>
            <a:br>
              <a:rPr lang="en-CA" sz="32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</a:br>
            <a:endParaRPr lang="en-CA" sz="3200" dirty="0">
              <a:solidFill>
                <a:srgbClr val="FFFEF6"/>
              </a:solidFill>
              <a:latin typeface="Baskerville Old Face"/>
              <a:ea typeface="+mn-lt"/>
              <a:cs typeface="+mn-lt"/>
            </a:endParaRPr>
          </a:p>
          <a:p>
            <a:pPr lvl="1"/>
            <a:r>
              <a:rPr lang="en-CA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Plurality </a:t>
            </a:r>
          </a:p>
          <a:p>
            <a:pPr lvl="1"/>
            <a:r>
              <a:rPr lang="en-CA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 Reappropriation</a:t>
            </a:r>
          </a:p>
          <a:p>
            <a:pPr lvl="1"/>
            <a:r>
              <a:rPr lang="en-CA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  Re-evaluating authenticity </a:t>
            </a:r>
          </a:p>
        </p:txBody>
      </p:sp>
      <p:pic>
        <p:nvPicPr>
          <p:cNvPr id="3" name="Afbeelding 2" descr="Carl_Tausig_-_Project_Gutenberg_eText_16431.jpg">
            <a:extLst>
              <a:ext uri="{FF2B5EF4-FFF2-40B4-BE49-F238E27FC236}">
                <a16:creationId xmlns:a16="http://schemas.microsoft.com/office/drawing/2014/main" id="{71A14012-6CF9-EA6C-F08B-75E3212D1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536" y="1303676"/>
            <a:ext cx="2886075" cy="440055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A019DDE-0A8D-A7A5-D090-DBA9DF4ADFD0}"/>
              </a:ext>
            </a:extLst>
          </p:cNvPr>
          <p:cNvSpPr txBox="1"/>
          <p:nvPr/>
        </p:nvSpPr>
        <p:spPr>
          <a:xfrm>
            <a:off x="7780006" y="5700153"/>
            <a:ext cx="345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CA" i="1" dirty="0">
                <a:solidFill>
                  <a:srgbClr val="FFFEF6"/>
                </a:solidFill>
                <a:latin typeface="Baskerville Old Face"/>
              </a:rPr>
              <a:t>Karl Tausig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034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EDD49-902F-0C67-33FA-668825E3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CBFF-5CDA-2EFC-E1F5-94A9D869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16" y="256749"/>
            <a:ext cx="7329596" cy="1446797"/>
          </a:xfrm>
        </p:spPr>
        <p:txBody>
          <a:bodyPr/>
          <a:lstStyle/>
          <a:p>
            <a:r>
              <a:rPr lang="en-CA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Motivation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BBCAE601-8C2D-E14F-87F9-1DF2FEA375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124FBFD1-CD1D-9415-9F67-8C380AAF3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3564B32-6C55-A3A3-6C94-1ADEDE1F527D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7D85F00-1CA1-326D-B49F-4E5D38A33542}"/>
              </a:ext>
            </a:extLst>
          </p:cNvPr>
          <p:cNvSpPr txBox="1"/>
          <p:nvPr/>
        </p:nvSpPr>
        <p:spPr>
          <a:xfrm>
            <a:off x="1210088" y="2105979"/>
            <a:ext cx="10080764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3200" i="1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Ancient </a:t>
            </a:r>
            <a:r>
              <a:rPr lang="en-CA" sz="3200" i="1" dirty="0" err="1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Régime</a:t>
            </a:r>
            <a:r>
              <a:rPr lang="en-CA" sz="32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 music</a:t>
            </a:r>
            <a:endParaRPr lang="nl-NL" sz="3200" dirty="0"/>
          </a:p>
          <a:p>
            <a:pPr lvl="1"/>
            <a:r>
              <a:rPr lang="en-CA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Scarcity of performance indications</a:t>
            </a:r>
          </a:p>
          <a:p>
            <a:pPr lvl="1"/>
            <a:r>
              <a:rPr lang="en-CA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 Oral tradition</a:t>
            </a:r>
            <a:endParaRPr lang="en-CA" dirty="0">
              <a:solidFill>
                <a:srgbClr val="000000"/>
              </a:solidFill>
              <a:latin typeface="Aptos" panose="020B0004020202020204"/>
              <a:ea typeface="+mn-lt"/>
              <a:cs typeface="+mn-lt"/>
            </a:endParaRPr>
          </a:p>
          <a:p>
            <a:pPr lvl="1"/>
            <a:endParaRPr lang="en-CA" sz="2400" dirty="0">
              <a:solidFill>
                <a:srgbClr val="FFFEF6"/>
              </a:solidFill>
              <a:latin typeface="Baskerville Old Face"/>
              <a:ea typeface="+mn-lt"/>
              <a:cs typeface="+mn-lt"/>
            </a:endParaRPr>
          </a:p>
          <a:p>
            <a:pPr lvl="1"/>
            <a:endParaRPr lang="en-CA" sz="2400" dirty="0">
              <a:solidFill>
                <a:srgbClr val="FFFEF6"/>
              </a:solidFill>
              <a:latin typeface="Baskerville Old Face"/>
              <a:ea typeface="+mn-lt"/>
              <a:cs typeface="+mn-lt"/>
            </a:endParaRP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0EAED823-2D13-5B1A-0234-71AB289DD728}"/>
              </a:ext>
            </a:extLst>
          </p:cNvPr>
          <p:cNvSpPr txBox="1"/>
          <p:nvPr/>
        </p:nvSpPr>
        <p:spPr>
          <a:xfrm>
            <a:off x="1269000" y="4164784"/>
            <a:ext cx="9641113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CA" sz="3200" dirty="0">
                <a:solidFill>
                  <a:srgbClr val="FFFEF6"/>
                </a:solidFill>
                <a:latin typeface="Baskerville Old Face"/>
              </a:rPr>
              <a:t>Performance practice sediments</a:t>
            </a:r>
            <a:r>
              <a:rPr lang="en-CA" sz="2400" dirty="0">
                <a:solidFill>
                  <a:srgbClr val="FFFEF6"/>
                </a:solidFill>
                <a:latin typeface="Baskerville Old Face"/>
              </a:rPr>
              <a:t> </a:t>
            </a:r>
            <a:endParaRPr lang="en-US" sz="2400" dirty="0">
              <a:solidFill>
                <a:srgbClr val="000000"/>
              </a:solidFill>
              <a:latin typeface="Baskerville Old Face"/>
            </a:endParaRPr>
          </a:p>
          <a:p>
            <a:pPr lvl="1"/>
            <a:r>
              <a:rPr lang="en-CA" sz="2400" dirty="0">
                <a:solidFill>
                  <a:srgbClr val="FFFEF6"/>
                </a:solidFill>
                <a:latin typeface="Baskerville Old Face"/>
              </a:rPr>
              <a:t>    Recordings</a:t>
            </a:r>
            <a:endParaRPr lang="en-US" sz="2400" dirty="0">
              <a:latin typeface="Baskerville Old Face"/>
            </a:endParaRPr>
          </a:p>
          <a:p>
            <a:pPr lvl="2"/>
            <a:r>
              <a:rPr lang="en-CA" sz="2400" dirty="0">
                <a:solidFill>
                  <a:srgbClr val="FFFEF6"/>
                </a:solidFill>
                <a:latin typeface="Baskerville Old Face"/>
              </a:rPr>
              <a:t> Oral traditions</a:t>
            </a:r>
            <a:endParaRPr lang="en-US" sz="2400" dirty="0">
              <a:latin typeface="Baskerville Old Face"/>
            </a:endParaRPr>
          </a:p>
          <a:p>
            <a:pPr lvl="2"/>
            <a:r>
              <a:rPr lang="en-CA" sz="2400" dirty="0">
                <a:solidFill>
                  <a:srgbClr val="FFFEF6"/>
                </a:solidFill>
                <a:latin typeface="Baskerville Old Face"/>
              </a:rPr>
              <a:t>  Editions</a:t>
            </a:r>
            <a:endParaRPr lang="nl-NL" dirty="0"/>
          </a:p>
        </p:txBody>
      </p:sp>
      <p:pic>
        <p:nvPicPr>
          <p:cNvPr id="8" name="Afbeelding 7" descr="Ferruccio_Busoni,_ca_1895.jpg">
            <a:extLst>
              <a:ext uri="{FF2B5EF4-FFF2-40B4-BE49-F238E27FC236}">
                <a16:creationId xmlns:a16="http://schemas.microsoft.com/office/drawing/2014/main" id="{E3909EA5-A086-49B3-6055-08CEE9475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0861" y="1967148"/>
            <a:ext cx="4348083" cy="2923706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3F091051-21C3-E29F-46F7-7AB880E9F94E}"/>
              </a:ext>
            </a:extLst>
          </p:cNvPr>
          <p:cNvSpPr txBox="1"/>
          <p:nvPr/>
        </p:nvSpPr>
        <p:spPr>
          <a:xfrm>
            <a:off x="8408141" y="5010234"/>
            <a:ext cx="345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CA" i="1" dirty="0">
                <a:solidFill>
                  <a:srgbClr val="FFFEF6"/>
                </a:solidFill>
                <a:latin typeface="Baskerville Old Face"/>
              </a:rPr>
              <a:t>Ferruccio Busoni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335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EDD49-902F-0C67-33FA-668825E34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CBFF-5CDA-2EFC-E1F5-94A9D8692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16" y="256749"/>
            <a:ext cx="7329596" cy="1446797"/>
          </a:xfrm>
        </p:spPr>
        <p:txBody>
          <a:bodyPr/>
          <a:lstStyle/>
          <a:p>
            <a:r>
              <a:rPr lang="en-CA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Aims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BBCAE601-8C2D-E14F-87F9-1DF2FEA375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124FBFD1-CD1D-9415-9F67-8C380AAF3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3564B32-6C55-A3A3-6C94-1ADEDE1F527D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7D85F00-1CA1-326D-B49F-4E5D38A33542}"/>
              </a:ext>
            </a:extLst>
          </p:cNvPr>
          <p:cNvSpPr txBox="1"/>
          <p:nvPr/>
        </p:nvSpPr>
        <p:spPr>
          <a:xfrm>
            <a:off x="1210088" y="2105979"/>
            <a:ext cx="10080764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Stylistic time travel</a:t>
            </a:r>
          </a:p>
          <a:p>
            <a:r>
              <a:rPr lang="en-CA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 Comparative study</a:t>
            </a:r>
          </a:p>
          <a:p>
            <a:r>
              <a:rPr lang="en-CA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  Informing artistic research process</a:t>
            </a:r>
            <a:endParaRPr lang="en-CA" dirty="0"/>
          </a:p>
          <a:p>
            <a:pPr lvl="1"/>
            <a:r>
              <a:rPr lang="en-CA" sz="2400" dirty="0">
                <a:solidFill>
                  <a:srgbClr val="FFFEF6"/>
                </a:solidFill>
                <a:latin typeface="Baskerville Old Face"/>
                <a:ea typeface="+mn-lt"/>
                <a:cs typeface="+mn-lt"/>
              </a:rPr>
              <a:t> Computational musicology </a:t>
            </a:r>
          </a:p>
        </p:txBody>
      </p:sp>
      <p:pic>
        <p:nvPicPr>
          <p:cNvPr id="3" name="Afbeelding 2" descr="Franz_von_Lenbach_-_Clara_Schumann_(Pastell_1878).jpg">
            <a:extLst>
              <a:ext uri="{FF2B5EF4-FFF2-40B4-BE49-F238E27FC236}">
                <a16:creationId xmlns:a16="http://schemas.microsoft.com/office/drawing/2014/main" id="{C19333D8-BC5C-E35A-5580-13FF7CABE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965" y="1902958"/>
            <a:ext cx="2491468" cy="3574597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FFB469A-F03E-26E8-0501-38E6FBDC6C40}"/>
              </a:ext>
            </a:extLst>
          </p:cNvPr>
          <p:cNvSpPr txBox="1"/>
          <p:nvPr/>
        </p:nvSpPr>
        <p:spPr>
          <a:xfrm>
            <a:off x="7831492" y="5473613"/>
            <a:ext cx="345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CA" i="1" dirty="0">
                <a:solidFill>
                  <a:srgbClr val="FFFEF6"/>
                </a:solidFill>
                <a:latin typeface="Baskerville Old Face"/>
              </a:rPr>
              <a:t>Clara Schumann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38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1A7E82-4A78-7D60-40C8-AB186741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CA022DF3-0683-624B-CCF9-E8DFAFA6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3D0D259-DAA5-FA48-FE00-84CCBAF7E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85" y="163786"/>
            <a:ext cx="5389364" cy="1312539"/>
          </a:xfrm>
        </p:spPr>
        <p:txBody>
          <a:bodyPr/>
          <a:lstStyle/>
          <a:p>
            <a:r>
              <a:rPr lang="en-CA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Corpus</a:t>
            </a:r>
            <a:endParaRPr lang="en-CA"/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6B026D30-5323-D77A-A253-385F7108C4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55327FFA-3B96-990B-8B7D-B354981BBB57}"/>
              </a:ext>
            </a:extLst>
          </p:cNvPr>
          <p:cNvSpPr txBox="1"/>
          <p:nvPr/>
        </p:nvSpPr>
        <p:spPr>
          <a:xfrm>
            <a:off x="1008354" y="1476325"/>
            <a:ext cx="508764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400" dirty="0">
                <a:solidFill>
                  <a:srgbClr val="FFFEF6"/>
                </a:solidFill>
                <a:latin typeface="Baskerville Old Face"/>
              </a:rPr>
              <a:t>Prelude N. 8 in Eb minor, BWV 853</a:t>
            </a:r>
            <a:endParaRPr lang="nl-NL"/>
          </a:p>
          <a:p>
            <a:pPr lvl="1"/>
            <a:r>
              <a:rPr lang="en-CA" sz="2400" i="1" dirty="0">
                <a:solidFill>
                  <a:srgbClr val="FFFEF6"/>
                </a:solidFill>
                <a:latin typeface="Baskerville Old Face"/>
              </a:rPr>
              <a:t>Well-Tempered Clavier, Book I</a:t>
            </a:r>
            <a:br>
              <a:rPr lang="en-CA" sz="2400" dirty="0">
                <a:latin typeface="Baskerville Old Face"/>
              </a:rPr>
            </a:br>
            <a:endParaRPr lang="en-CA" sz="2400" dirty="0">
              <a:solidFill>
                <a:srgbClr val="FFFEF6"/>
              </a:solidFill>
              <a:latin typeface="Baskerville Old Face"/>
            </a:endParaRPr>
          </a:p>
          <a:p>
            <a:r>
              <a:rPr lang="en-CA" sz="2400" dirty="0">
                <a:solidFill>
                  <a:srgbClr val="FFFEF6"/>
                </a:solidFill>
                <a:latin typeface="Baskerville Old Face"/>
              </a:rPr>
              <a:t>Sonata in D minor, K.9</a:t>
            </a:r>
          </a:p>
        </p:txBody>
      </p:sp>
      <p:pic>
        <p:nvPicPr>
          <p:cNvPr id="5" name="Afbeelding 4" descr="BWV853_czerny_detail.jpg">
            <a:extLst>
              <a:ext uri="{FF2B5EF4-FFF2-40B4-BE49-F238E27FC236}">
                <a16:creationId xmlns:a16="http://schemas.microsoft.com/office/drawing/2014/main" id="{7810AB35-C0F3-FDF5-5708-C7FBC69DF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798" y="2001487"/>
            <a:ext cx="4573706" cy="210960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19310C59-86D6-40CC-9473-C736428B5723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sp>
        <p:nvSpPr>
          <p:cNvPr id="8" name="Tekstvak 15">
            <a:extLst>
              <a:ext uri="{FF2B5EF4-FFF2-40B4-BE49-F238E27FC236}">
                <a16:creationId xmlns:a16="http://schemas.microsoft.com/office/drawing/2014/main" id="{2C8CC961-5F5D-2283-1EE2-4EF9E130A667}"/>
              </a:ext>
            </a:extLst>
          </p:cNvPr>
          <p:cNvSpPr txBox="1"/>
          <p:nvPr/>
        </p:nvSpPr>
        <p:spPr>
          <a:xfrm>
            <a:off x="668543" y="4111088"/>
            <a:ext cx="508764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000" dirty="0">
                <a:solidFill>
                  <a:srgbClr val="FFFEF6"/>
                </a:solidFill>
                <a:latin typeface="Baskerville Old Face"/>
              </a:rPr>
              <a:t>Considerations:</a:t>
            </a:r>
          </a:p>
          <a:p>
            <a:pPr lvl="1"/>
            <a:r>
              <a:rPr lang="en-CA" sz="2000" dirty="0">
                <a:solidFill>
                  <a:srgbClr val="FFFEF6"/>
                </a:solidFill>
                <a:latin typeface="Baskerville Old Face"/>
              </a:rPr>
              <a:t>Viktor's repertoire</a:t>
            </a:r>
          </a:p>
          <a:p>
            <a:pPr lvl="1"/>
            <a:r>
              <a:rPr lang="en-CA" sz="2000" dirty="0">
                <a:solidFill>
                  <a:srgbClr val="FFFEF6"/>
                </a:solidFill>
                <a:latin typeface="Baskerville Old Face"/>
              </a:rPr>
              <a:t>Miniature pieces</a:t>
            </a:r>
          </a:p>
          <a:p>
            <a:pPr lvl="1"/>
            <a:r>
              <a:rPr lang="en-CA" sz="2000" dirty="0">
                <a:solidFill>
                  <a:srgbClr val="FFFEF6"/>
                </a:solidFill>
                <a:latin typeface="Baskerville Old Face"/>
              </a:rPr>
              <a:t>Ecosystem of editions</a:t>
            </a:r>
          </a:p>
        </p:txBody>
      </p:sp>
    </p:spTree>
    <p:extLst>
      <p:ext uri="{BB962C8B-B14F-4D97-AF65-F5344CB8AC3E}">
        <p14:creationId xmlns:p14="http://schemas.microsoft.com/office/powerpoint/2010/main" val="26787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 bldLvl="2"/>
      <p:bldP spid="8" grpId="0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3ADF3-C65C-90A2-EF83-6D72355DB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E05C4-03A9-165A-12DD-CCB7D0FD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59" y="221419"/>
            <a:ext cx="7652953" cy="1346157"/>
          </a:xfrm>
        </p:spPr>
        <p:txBody>
          <a:bodyPr/>
          <a:lstStyle/>
          <a:p>
            <a:r>
              <a:rPr lang="en-CA" dirty="0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Analysis Overview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4EE3FFBC-B192-7F0B-62F9-6C18527C2B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7BAEDE7B-A039-4281-93AC-2B6C537C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C1D410A-6B68-1093-053F-80DF85CDECA1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FF903A5-2308-4605-B76A-DCC7CC2E5ECA}"/>
              </a:ext>
            </a:extLst>
          </p:cNvPr>
          <p:cNvSpPr txBox="1"/>
          <p:nvPr/>
        </p:nvSpPr>
        <p:spPr>
          <a:xfrm>
            <a:off x="293069" y="1733225"/>
            <a:ext cx="6596001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2400" b="1" dirty="0">
                <a:solidFill>
                  <a:srgbClr val="FFFEF6"/>
                </a:solidFill>
                <a:latin typeface="Baskerville Old Face"/>
              </a:rPr>
              <a:t>The GitHub repository</a:t>
            </a:r>
          </a:p>
          <a:p>
            <a:endParaRPr lang="en-CA" sz="2400" b="1" dirty="0">
              <a:solidFill>
                <a:srgbClr val="FFFEF6"/>
              </a:solidFill>
              <a:latin typeface="Baskerville Old Face"/>
            </a:endParaRPr>
          </a:p>
          <a:p>
            <a:pPr marL="285750" indent="-285750">
              <a:buFont typeface="Wingdings"/>
              <a:buChar char="Ø"/>
            </a:pPr>
            <a:r>
              <a:rPr lang="en-CA" sz="2400" dirty="0">
                <a:solidFill>
                  <a:srgbClr val="FFFEF6"/>
                </a:solidFill>
                <a:latin typeface="Baskerville Old Face"/>
              </a:rPr>
              <a:t>Music XML analysis with Music21 Python library</a:t>
            </a:r>
          </a:p>
          <a:p>
            <a:pPr marL="742950" lvl="1" indent="-285750">
              <a:buFont typeface="Wingdings"/>
              <a:buChar char="Ø"/>
            </a:pPr>
            <a:r>
              <a:rPr lang="en-CA" sz="2400" b="1" dirty="0">
                <a:solidFill>
                  <a:srgbClr val="FFFEF6"/>
                </a:solidFill>
                <a:latin typeface="Baskerville Old Face"/>
              </a:rPr>
              <a:t>Historical editions</a:t>
            </a:r>
            <a:br>
              <a:rPr lang="en-CA" sz="2400" b="1" dirty="0">
                <a:solidFill>
                  <a:srgbClr val="FFFEF6"/>
                </a:solidFill>
                <a:latin typeface="Baskerville Old Face"/>
              </a:rPr>
            </a:br>
            <a:endParaRPr lang="en-CA" sz="2400" b="1" dirty="0">
              <a:solidFill>
                <a:srgbClr val="FFFEF6"/>
              </a:solidFill>
              <a:latin typeface="Baskerville Old Face"/>
            </a:endParaRPr>
          </a:p>
          <a:p>
            <a:pPr marL="285750" indent="-285750">
              <a:buFont typeface="Wingdings"/>
              <a:buChar char="Ø"/>
            </a:pPr>
            <a:r>
              <a:rPr lang="en-CA" sz="2400" dirty="0">
                <a:solidFill>
                  <a:srgbClr val="FFFEF6"/>
                </a:solidFill>
                <a:latin typeface="Baskerville Old Face"/>
              </a:rPr>
              <a:t>MIDI Disklavier performances</a:t>
            </a:r>
          </a:p>
          <a:p>
            <a:pPr marL="742950" lvl="1" indent="-285750">
              <a:buFont typeface="Wingdings"/>
              <a:buChar char="Ø"/>
            </a:pPr>
            <a:r>
              <a:rPr lang="en-CA" sz="2400" dirty="0">
                <a:solidFill>
                  <a:srgbClr val="FFFEF6"/>
                </a:solidFill>
                <a:latin typeface="Baskerville Old Face"/>
              </a:rPr>
              <a:t>Live recorded performances</a:t>
            </a:r>
          </a:p>
          <a:p>
            <a:endParaRPr lang="en-CA" sz="2400" dirty="0">
              <a:solidFill>
                <a:srgbClr val="FFFEF6"/>
              </a:solidFill>
              <a:latin typeface="Baskerville Old Face"/>
            </a:endParaRPr>
          </a:p>
          <a:p>
            <a:endParaRPr lang="en-CA" sz="2400" dirty="0">
              <a:solidFill>
                <a:srgbClr val="FFFEF6"/>
              </a:solidFill>
              <a:latin typeface="Baskerville Old Face"/>
            </a:endParaRPr>
          </a:p>
        </p:txBody>
      </p:sp>
      <p:pic>
        <p:nvPicPr>
          <p:cNvPr id="12" name="Afbeelding 11" descr="Karl_Czerny_-_Carl_Mayer,_Nürnberg_-_btv1b8416887w.jpg">
            <a:extLst>
              <a:ext uri="{FF2B5EF4-FFF2-40B4-BE49-F238E27FC236}">
                <a16:creationId xmlns:a16="http://schemas.microsoft.com/office/drawing/2014/main" id="{9C2F5D87-72DE-5858-E61A-B4E34B05960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275" t="9046" r="-453" b="29601"/>
          <a:stretch/>
        </p:blipFill>
        <p:spPr>
          <a:xfrm>
            <a:off x="7612749" y="2125693"/>
            <a:ext cx="4150368" cy="3786800"/>
          </a:xfrm>
          <a:prstGeom prst="rect">
            <a:avLst/>
          </a:prstGeom>
        </p:spPr>
      </p:pic>
      <p:pic>
        <p:nvPicPr>
          <p:cNvPr id="10" name="Afbeelding 9" descr="Afbeelding met kat, silhouet, clipart, creativiteit&#10;&#10;Door AI gegenereerde inhoud is mogelijk onjuist.">
            <a:extLst>
              <a:ext uri="{FF2B5EF4-FFF2-40B4-BE49-F238E27FC236}">
                <a16:creationId xmlns:a16="http://schemas.microsoft.com/office/drawing/2014/main" id="{58C5E92A-0FA6-968B-31C6-2F507CF2F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9442" y="1564293"/>
            <a:ext cx="1658788" cy="1683050"/>
          </a:xfrm>
          <a:prstGeom prst="rect">
            <a:avLst/>
          </a:prstGeom>
        </p:spPr>
      </p:pic>
      <p:pic>
        <p:nvPicPr>
          <p:cNvPr id="3" name="Afbeelding 2" descr="Afbeelding met tekst, Parallel&#10;&#10;Door AI gegenereerde inhoud is mogelijk onjuist.">
            <a:extLst>
              <a:ext uri="{FF2B5EF4-FFF2-40B4-BE49-F238E27FC236}">
                <a16:creationId xmlns:a16="http://schemas.microsoft.com/office/drawing/2014/main" id="{69AAEED4-2D9E-9412-CA0B-7CA75C08B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7432" y="4862477"/>
            <a:ext cx="3840893" cy="104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3ADF3-C65C-90A2-EF83-6D72355DB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E05C4-03A9-165A-12DD-CCB7D0FD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59" y="221419"/>
            <a:ext cx="7652953" cy="1346157"/>
          </a:xfrm>
        </p:spPr>
        <p:txBody>
          <a:bodyPr/>
          <a:lstStyle/>
          <a:p>
            <a:r>
              <a:rPr lang="en-CA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Analysis: editions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4EE3FFBC-B192-7F0B-62F9-6C18527C2B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7BAEDE7B-A039-4281-93AC-2B6C537C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C1D410A-6B68-1093-053F-80DF85CDECA1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C8BE279-CFCD-2450-46F5-BB12F430AB0A}"/>
              </a:ext>
            </a:extLst>
          </p:cNvPr>
          <p:cNvSpPr txBox="1"/>
          <p:nvPr/>
        </p:nvSpPr>
        <p:spPr>
          <a:xfrm>
            <a:off x="848139" y="1719173"/>
            <a:ext cx="590688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CA" sz="2000" b="1" dirty="0">
              <a:solidFill>
                <a:srgbClr val="FFFEF6"/>
              </a:solidFill>
              <a:latin typeface="Baskerville Old Face"/>
            </a:endParaRPr>
          </a:p>
          <a:p>
            <a:r>
              <a:rPr lang="en-CA" sz="2000" b="1" dirty="0">
                <a:solidFill>
                  <a:srgbClr val="FFFEF6"/>
                </a:solidFill>
                <a:latin typeface="Baskerville Old Face"/>
              </a:rPr>
              <a:t>Digital transcription of performance instructions </a:t>
            </a:r>
          </a:p>
          <a:p>
            <a:pPr lvl="1"/>
            <a:r>
              <a:rPr lang="en-CA" sz="2000" b="1" dirty="0" err="1">
                <a:solidFill>
                  <a:srgbClr val="FFFEF6"/>
                </a:solidFill>
                <a:latin typeface="Baskerville Old Face"/>
              </a:rPr>
              <a:t>MusicXML</a:t>
            </a:r>
            <a:r>
              <a:rPr lang="en-CA" sz="2000" b="1" dirty="0">
                <a:solidFill>
                  <a:srgbClr val="FFFEF6"/>
                </a:solidFill>
                <a:latin typeface="Baskerville Old Face"/>
              </a:rPr>
              <a:t> and MEI encoding</a:t>
            </a:r>
          </a:p>
          <a:p>
            <a:r>
              <a:rPr lang="en-CA" sz="2000" b="1" dirty="0">
                <a:solidFill>
                  <a:srgbClr val="FFFEF6"/>
                </a:solidFill>
                <a:latin typeface="Baskerville Old Face"/>
              </a:rPr>
              <a:t>Computational analysis</a:t>
            </a:r>
          </a:p>
          <a:p>
            <a:pPr lvl="1"/>
            <a:r>
              <a:rPr lang="en-CA" sz="2000" b="1" dirty="0">
                <a:solidFill>
                  <a:srgbClr val="FFFEF6"/>
                </a:solidFill>
                <a:latin typeface="Baskerville Old Face"/>
              </a:rPr>
              <a:t>Music21 Python library</a:t>
            </a:r>
          </a:p>
          <a:p>
            <a:pPr lvl="1"/>
            <a:r>
              <a:rPr lang="en-CA" sz="2000" b="1" dirty="0">
                <a:solidFill>
                  <a:srgbClr val="FFFEF6"/>
                </a:solidFill>
                <a:latin typeface="Baskerville Old Face"/>
              </a:rPr>
              <a:t>CSV tables</a:t>
            </a:r>
          </a:p>
          <a:p>
            <a:endParaRPr lang="en-CA" sz="2000" dirty="0">
              <a:solidFill>
                <a:srgbClr val="FFFEF6"/>
              </a:solidFill>
              <a:latin typeface="Baskerville Old Face"/>
            </a:endParaRPr>
          </a:p>
        </p:txBody>
      </p:sp>
      <p:pic>
        <p:nvPicPr>
          <p:cNvPr id="7" name="Afbeelding 6" descr="Vincent_D'Indy-1913.jpg">
            <a:extLst>
              <a:ext uri="{FF2B5EF4-FFF2-40B4-BE49-F238E27FC236}">
                <a16:creationId xmlns:a16="http://schemas.microsoft.com/office/drawing/2014/main" id="{9A74A571-1DDF-A882-3D50-94BB6CC5D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661" y="1323975"/>
            <a:ext cx="3143250" cy="421005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CE336A47-AAFB-0540-82E8-94A6C5FD5DFF}"/>
              </a:ext>
            </a:extLst>
          </p:cNvPr>
          <p:cNvSpPr txBox="1"/>
          <p:nvPr/>
        </p:nvSpPr>
        <p:spPr>
          <a:xfrm>
            <a:off x="7831492" y="5473613"/>
            <a:ext cx="34516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CA" i="1" dirty="0">
                <a:solidFill>
                  <a:srgbClr val="FFFEF6"/>
                </a:solidFill>
                <a:latin typeface="Baskerville Old Face"/>
              </a:rPr>
              <a:t>Vincent </a:t>
            </a:r>
            <a:r>
              <a:rPr lang="en-CA" i="1" dirty="0" err="1">
                <a:solidFill>
                  <a:srgbClr val="FFFEF6"/>
                </a:solidFill>
                <a:latin typeface="Baskerville Old Face"/>
              </a:rPr>
              <a:t>d'Indy</a:t>
            </a:r>
            <a:endParaRPr lang="nl-NL" dirty="0" err="1"/>
          </a:p>
        </p:txBody>
      </p:sp>
    </p:spTree>
    <p:extLst>
      <p:ext uri="{BB962C8B-B14F-4D97-AF65-F5344CB8AC3E}">
        <p14:creationId xmlns:p14="http://schemas.microsoft.com/office/powerpoint/2010/main" val="91822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11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93ADF3-C65C-90A2-EF83-6D72355DB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E05C4-03A9-165A-12DD-CCB7D0FD7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59" y="221419"/>
            <a:ext cx="7652953" cy="1346157"/>
          </a:xfrm>
        </p:spPr>
        <p:txBody>
          <a:bodyPr/>
          <a:lstStyle/>
          <a:p>
            <a:r>
              <a:rPr lang="en-CA">
                <a:solidFill>
                  <a:srgbClr val="D49D33"/>
                </a:solidFill>
                <a:latin typeface="Baskerville Old Face"/>
                <a:ea typeface="Calibri"/>
                <a:cs typeface="Calibri"/>
              </a:rPr>
              <a:t>Analysis: performance</a:t>
            </a:r>
          </a:p>
        </p:txBody>
      </p:sp>
      <p:pic>
        <p:nvPicPr>
          <p:cNvPr id="11" name="Tijdelijke aanduiding voor inhoud 10" descr="Afbeelding met tekst, Lettertype, Graphics, typografie&#10;&#10;Door AI gegenereerde inhoud is mogelijk onjuist.">
            <a:extLst>
              <a:ext uri="{FF2B5EF4-FFF2-40B4-BE49-F238E27FC236}">
                <a16:creationId xmlns:a16="http://schemas.microsoft.com/office/drawing/2014/main" id="{4EE3FFBC-B192-7F0B-62F9-6C18527C2B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796848" y="163786"/>
            <a:ext cx="2222844" cy="947448"/>
          </a:xfrm>
        </p:spPr>
      </p:pic>
      <p:pic>
        <p:nvPicPr>
          <p:cNvPr id="4" name="Afbeelding 3" descr="Afbeelding met Lettertype, schermopname, zwart, lijn&#10;&#10;Door AI gegenereerde inhoud is mogelijk onjuist.">
            <a:extLst>
              <a:ext uri="{FF2B5EF4-FFF2-40B4-BE49-F238E27FC236}">
                <a16:creationId xmlns:a16="http://schemas.microsoft.com/office/drawing/2014/main" id="{7BAEDE7B-A039-4281-93AC-2B6C537C3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027" y="-37977"/>
            <a:ext cx="2931298" cy="133909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2C1D410A-6B68-1093-053F-80DF85CDECA1}"/>
              </a:ext>
            </a:extLst>
          </p:cNvPr>
          <p:cNvSpPr txBox="1"/>
          <p:nvPr/>
        </p:nvSpPr>
        <p:spPr>
          <a:xfrm>
            <a:off x="6416545" y="6296093"/>
            <a:ext cx="55196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CA" sz="1600">
                <a:solidFill>
                  <a:srgbClr val="D49D33"/>
                </a:solidFill>
                <a:latin typeface="Baskerville Old Face"/>
              </a:rPr>
              <a:t>Echos du temps passé -  AR@K symphosium 17-18 March 2025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FF903A5-2308-4605-B76A-DCC7CC2E5ECA}"/>
              </a:ext>
            </a:extLst>
          </p:cNvPr>
          <p:cNvSpPr txBox="1"/>
          <p:nvPr/>
        </p:nvSpPr>
        <p:spPr>
          <a:xfrm>
            <a:off x="848139" y="1719173"/>
            <a:ext cx="5906888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CA" sz="2000" b="1" dirty="0">
              <a:solidFill>
                <a:srgbClr val="FFFEF6"/>
              </a:solidFill>
              <a:latin typeface="Baskerville Old Face"/>
            </a:endParaRPr>
          </a:p>
          <a:p>
            <a:r>
              <a:rPr lang="en-CA" sz="2000" b="1" dirty="0">
                <a:solidFill>
                  <a:srgbClr val="FFFEF6"/>
                </a:solidFill>
                <a:latin typeface="Baskerville Old Face"/>
              </a:rPr>
              <a:t>Yamaha Disklavier DC7X (Université de Montréal)</a:t>
            </a:r>
          </a:p>
          <a:p>
            <a:endParaRPr lang="en-CA" sz="2000" b="1" dirty="0">
              <a:solidFill>
                <a:srgbClr val="FFFEF6"/>
              </a:solidFill>
              <a:latin typeface="Baskerville Old Face"/>
            </a:endParaRPr>
          </a:p>
          <a:p>
            <a:r>
              <a:rPr lang="en-CA" sz="2000" b="1" dirty="0">
                <a:solidFill>
                  <a:srgbClr val="FFFEF6"/>
                </a:solidFill>
                <a:latin typeface="Baskerville Old Face"/>
              </a:rPr>
              <a:t>Quantitative: </a:t>
            </a:r>
            <a:endParaRPr lang="en-CA" dirty="0"/>
          </a:p>
          <a:p>
            <a:pPr lvl="1"/>
            <a:r>
              <a:rPr lang="en-CA" sz="2000" b="1" dirty="0">
                <a:solidFill>
                  <a:srgbClr val="FFFEF6"/>
                </a:solidFill>
                <a:latin typeface="Baskerville Old Face"/>
              </a:rPr>
              <a:t>MIDI data </a:t>
            </a:r>
          </a:p>
          <a:p>
            <a:pPr lvl="1"/>
            <a:r>
              <a:rPr lang="en-CA" sz="2000" b="1" dirty="0">
                <a:solidFill>
                  <a:srgbClr val="FFFEF6"/>
                </a:solidFill>
                <a:latin typeface="Baskerville Old Face"/>
              </a:rPr>
              <a:t>Tempo &amp; Dynamics graphs (Clara) &amp; Matlab</a:t>
            </a:r>
          </a:p>
          <a:p>
            <a:r>
              <a:rPr lang="en-CA" sz="2000" b="1" dirty="0">
                <a:solidFill>
                  <a:srgbClr val="FFFEF6"/>
                </a:solidFill>
                <a:latin typeface="Baskerville Old Face"/>
              </a:rPr>
              <a:t>Qualitative:</a:t>
            </a:r>
          </a:p>
          <a:p>
            <a:pPr lvl="1"/>
            <a:r>
              <a:rPr lang="en-CA" sz="2000" b="1" dirty="0">
                <a:solidFill>
                  <a:srgbClr val="FFFEF6"/>
                </a:solidFill>
                <a:latin typeface="Baskerville Old Face"/>
              </a:rPr>
              <a:t>Self-reflection and session log</a:t>
            </a:r>
            <a:endParaRPr lang="en-CA" sz="2000" dirty="0">
              <a:solidFill>
                <a:srgbClr val="FFFEF6"/>
              </a:solidFill>
              <a:latin typeface="Baskerville Old Face"/>
            </a:endParaRPr>
          </a:p>
          <a:p>
            <a:endParaRPr lang="en-CA" sz="2000" dirty="0">
              <a:solidFill>
                <a:srgbClr val="FFFEF6"/>
              </a:solidFill>
              <a:latin typeface="Baskerville Old Face"/>
            </a:endParaRPr>
          </a:p>
          <a:p>
            <a:endParaRPr lang="en-CA" sz="2000" dirty="0">
              <a:solidFill>
                <a:srgbClr val="FFFEF6"/>
              </a:solidFill>
              <a:latin typeface="Baskerville Old Face"/>
            </a:endParaRPr>
          </a:p>
        </p:txBody>
      </p:sp>
      <p:pic>
        <p:nvPicPr>
          <p:cNvPr id="5" name="Afbeelding 4" descr="Carl_Müller_–_Music_room_of_Johannes_Brahms.jpg">
            <a:extLst>
              <a:ext uri="{FF2B5EF4-FFF2-40B4-BE49-F238E27FC236}">
                <a16:creationId xmlns:a16="http://schemas.microsoft.com/office/drawing/2014/main" id="{7E45676B-657C-79C6-D703-0199E3CDD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569" y="1764220"/>
            <a:ext cx="4684945" cy="331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0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3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Kantoor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2184</Words>
  <Application>Microsoft Office PowerPoint</Application>
  <PresentationFormat>Breedbeeld</PresentationFormat>
  <Paragraphs>272</Paragraphs>
  <Slides>17</Slides>
  <Notes>17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18" baseType="lpstr">
      <vt:lpstr>Kantoorthema</vt:lpstr>
      <vt:lpstr>Echos du temps passé</vt:lpstr>
      <vt:lpstr>Theoretical &amp; Artistic Framework</vt:lpstr>
      <vt:lpstr>Theoretical &amp; Artistic Framework</vt:lpstr>
      <vt:lpstr>Motivation</vt:lpstr>
      <vt:lpstr>Aims</vt:lpstr>
      <vt:lpstr>Corpus</vt:lpstr>
      <vt:lpstr>Analysis Overview</vt:lpstr>
      <vt:lpstr>Analysis: editions</vt:lpstr>
      <vt:lpstr>Analysis: performance</vt:lpstr>
      <vt:lpstr>JS Bach Editions</vt:lpstr>
      <vt:lpstr>Dynamics : JS Bach</vt:lpstr>
      <vt:lpstr>J.S. Bach Prelude in E-flat minor BWV 853</vt:lpstr>
      <vt:lpstr>D Scarlatti Editions</vt:lpstr>
      <vt:lpstr>Slur density: D Scarlatti</vt:lpstr>
      <vt:lpstr>D. Scarlatti Sonata in D minor K.9</vt:lpstr>
      <vt:lpstr>Future work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Echos du temps passé</dc:title>
  <dc:creator/>
  <cp:lastModifiedBy>Viktor Lazarov</cp:lastModifiedBy>
  <cp:revision>818</cp:revision>
  <dcterms:created xsi:type="dcterms:W3CDTF">2025-03-11T12:59:20Z</dcterms:created>
  <dcterms:modified xsi:type="dcterms:W3CDTF">2025-03-17T07:51:31Z</dcterms:modified>
</cp:coreProperties>
</file>